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7" r:id="rId4"/>
    <p:sldMasterId id="2147483951" r:id="rId5"/>
  </p:sldMasterIdLst>
  <p:notesMasterIdLst>
    <p:notesMasterId r:id="rId21"/>
  </p:notesMasterIdLst>
  <p:handoutMasterIdLst>
    <p:handoutMasterId r:id="rId22"/>
  </p:handoutMasterIdLst>
  <p:sldIdLst>
    <p:sldId id="257" r:id="rId6"/>
    <p:sldId id="264" r:id="rId7"/>
    <p:sldId id="910" r:id="rId8"/>
    <p:sldId id="266" r:id="rId9"/>
    <p:sldId id="267" r:id="rId10"/>
    <p:sldId id="268" r:id="rId11"/>
    <p:sldId id="269" r:id="rId12"/>
    <p:sldId id="270" r:id="rId13"/>
    <p:sldId id="272" r:id="rId14"/>
    <p:sldId id="261" r:id="rId15"/>
    <p:sldId id="259" r:id="rId16"/>
    <p:sldId id="258" r:id="rId17"/>
    <p:sldId id="262" r:id="rId18"/>
    <p:sldId id="274" r:id="rId19"/>
    <p:sldId id="275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EFB5DB1F-675E-8615-699E-2D6D3F530672}" name="Gabriela. Ribas" initials="GR" userId="S::gabriela.ribas@alura.com.br::a8f683ec-4f2b-4ecd-9c81-ed1288455f90" providerId="AD"/>
  <p188:author id="{95620650-262D-ADCA-2078-65CD81AC84F4}" name="Glaucileide da Silva Oliveira" initials="GO" userId="S::glaucileide.oliveira@fde.sp.gov.br::931433a3-b5ed-4d35-b0ca-175bf34046fa" providerId="AD"/>
  <p188:author id="{6FB74A58-EDF1-BDE2-FE05-51F7BAA5906B}" name="Stephanie Duarte Almeida" initials="SA" userId="S::stephanie.duarte@fde.sp.gov.br::65c6a6e9-74f3-412b-8c1a-d0d7f7ef3e82" providerId="AD"/>
  <p188:author id="{3917E67B-1E65-639A-B619-79D327398169}" name="Monique Caldeira" initials="MC" userId="S::monique.caldeira@alura.com.br::08a21ce7-f7f4-4126-90c8-602766921012" providerId="AD"/>
  <p188:author id="{7B675BDE-5761-5AE5-147D-A273BCC2522D}" name="Marília Miranda Rodrigues" initials="" userId="S::marilia.rodrigues@fde.sp.gov.br::a2f9dadf-2100-4c4b-b11c-c598da5b16a9" providerId="AD"/>
  <p188:author id="{DF55A3FC-59AD-A1E2-63E8-FD10F8F64BBB}" name="Isabela Soares" initials="IS" userId="S::isabela.soares@alura.com.br::6984ca9b-3df0-4bc9-8bb8-47095599fc0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ephanie Duarte Almeida" initials="SA" lastIdx="3" clrIdx="6">
    <p:extLst>
      <p:ext uri="{19B8F6BF-5375-455C-9EA6-DF929625EA0E}">
        <p15:presenceInfo xmlns:p15="http://schemas.microsoft.com/office/powerpoint/2012/main" userId="S::stephanie.duarte@fde.sp.gov.br::65c6a6e9-74f3-412b-8c1a-d0d7f7ef3e82" providerId="AD"/>
      </p:ext>
    </p:extLst>
  </p:cmAuthor>
  <p:cmAuthor id="8" name="Stephanie Duarte Almeida" initials="SDA" lastIdx="3" clrIdx="7">
    <p:extLst>
      <p:ext uri="{19B8F6BF-5375-455C-9EA6-DF929625EA0E}">
        <p15:presenceInfo xmlns:p15="http://schemas.microsoft.com/office/powerpoint/2012/main" userId="Stephanie Duarte Almeida" providerId="None"/>
      </p:ext>
    </p:extLst>
  </p:cmAuthor>
  <p:cmAuthor id="9" name="Stephanie Duarte Almeida Ste" initials="" lastIdx="2" clrIdx="8"/>
  <p:cmAuthor id="3" name="Autor" initials="A" lastIdx="0" clrIdx="2"/>
  <p:cmAuthor id="10" name="Marina De Paula Gomes" initials="MG" lastIdx="1" clrIdx="9">
    <p:extLst>
      <p:ext uri="{19B8F6BF-5375-455C-9EA6-DF929625EA0E}">
        <p15:presenceInfo xmlns:p15="http://schemas.microsoft.com/office/powerpoint/2012/main" userId="S::marina.gomes02@educacao.sp.gov.br::34985e76-0d53-43de-9245-0a8ce06ce9c7" providerId="AD"/>
      </p:ext>
    </p:extLst>
  </p:cmAuthor>
  <p:cmAuthor id="4" name="Tania Ogasawara" initials="TO" lastIdx="3" clrIdx="3">
    <p:extLst>
      <p:ext uri="{19B8F6BF-5375-455C-9EA6-DF929625EA0E}">
        <p15:presenceInfo xmlns:p15="http://schemas.microsoft.com/office/powerpoint/2012/main" userId="b1d67d73b1723766" providerId="Windows Live"/>
      </p:ext>
    </p:extLst>
  </p:cmAuthor>
  <p:cmAuthor id="11" name="Gabriela. Ribas" initials="GR" lastIdx="1" clrIdx="10">
    <p:extLst>
      <p:ext uri="{19B8F6BF-5375-455C-9EA6-DF929625EA0E}">
        <p15:presenceInfo xmlns:p15="http://schemas.microsoft.com/office/powerpoint/2012/main" userId="S::gabriela.ribas@alura.com.br::a8f683ec-4f2b-4ecd-9c81-ed1288455f90" providerId="AD"/>
      </p:ext>
    </p:extLst>
  </p:cmAuthor>
  <p:cmAuthor id="5" name="Júlio Bernardo" initials="" lastIdx="3" clrIdx="4"/>
  <p:cmAuthor id="6" name="Glaucileide da Silva Oliveira" initials="GO" lastIdx="26" clrIdx="5">
    <p:extLst>
      <p:ext uri="{19B8F6BF-5375-455C-9EA6-DF929625EA0E}">
        <p15:presenceInfo xmlns:p15="http://schemas.microsoft.com/office/powerpoint/2012/main" userId="S::glaucileide.oliveira@fde.sp.gov.br::931433a3-b5ed-4d35-b0ca-175bf34046f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AFABAB"/>
    <a:srgbClr val="00A99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5E511-0ACE-74E3-E43B-46A8770985E6}" v="268" dt="2025-06-18T12:08:08.372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F41AB2A-FCB0-449C-94A2-E3FFDC5F192E}" type="datetime1">
              <a:rPr lang="pt-BR" smtClean="0"/>
              <a:t>28/07/2025</a:t>
            </a:fld>
            <a:endParaRPr lang="pt-BR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2C230DF-5933-439D-898F-38E9AC9BA688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8" name="Espaço Reservado para Cabeçalh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F315709-B4D1-47A8-A516-AEABF47ED22D}" type="datetime1">
              <a:rPr lang="pt-BR" smtClean="0"/>
              <a:pPr/>
              <a:t>28/07/2025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A89C7E07-3C67-C64C-8DA0-0404F63039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Aqui vai ser inserido o vídeo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1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D041E-1963-0462-949D-86BD97646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93E26A-C447-1053-6C7C-BFBFD6491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255D2B-FC0F-18D6-2C69-24E2ED7A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DCE3C0-9603-0513-E1AE-2DC0197B7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AB5710-9B4D-B1CC-4592-CF6BEBD1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5099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10375"/>
      </p:ext>
    </p:extLst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 preserve="1" userDrawn="1">
  <p:cSld name="1_1. Capa_Linguagen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BD5FE0EF-6FF6-227C-3EB2-EA6D5FA70329}"/>
              </a:ext>
            </a:extLst>
          </p:cNvPr>
          <p:cNvSpPr/>
          <p:nvPr userDrawn="1"/>
        </p:nvSpPr>
        <p:spPr>
          <a:xfrm rot="16200000">
            <a:off x="3838185" y="-1253250"/>
            <a:ext cx="6858001" cy="9364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147AEA7A-CC7B-B632-4026-686F583580B7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256635" y="1952626"/>
            <a:ext cx="7686323" cy="1647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Título 4">
            <a:extLst>
              <a:ext uri="{FF2B5EF4-FFF2-40B4-BE49-F238E27FC236}">
                <a16:creationId xmlns:a16="http://schemas.microsoft.com/office/drawing/2014/main" id="{9FC675DD-7F73-9A34-F3E6-29DAC2B8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635" y="847725"/>
            <a:ext cx="7686325" cy="996950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</a:t>
            </a:r>
          </a:p>
        </p:txBody>
      </p:sp>
      <p:sp>
        <p:nvSpPr>
          <p:cNvPr id="18" name="Google Shape;24;p3">
            <a:extLst>
              <a:ext uri="{FF2B5EF4-FFF2-40B4-BE49-F238E27FC236}">
                <a16:creationId xmlns:a16="http://schemas.microsoft.com/office/drawing/2014/main" id="{FDDEDB85-8D68-55C8-33A9-E8D0EEA31F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56635" y="3707613"/>
            <a:ext cx="3731730" cy="972429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" name="Google Shape;24;p3">
            <a:extLst>
              <a:ext uri="{FF2B5EF4-FFF2-40B4-BE49-F238E27FC236}">
                <a16:creationId xmlns:a16="http://schemas.microsoft.com/office/drawing/2014/main" id="{18547C56-BE27-D696-0615-8DF592371C29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7211228" y="3707613"/>
            <a:ext cx="3731730" cy="972429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4;p3">
            <a:extLst>
              <a:ext uri="{FF2B5EF4-FFF2-40B4-BE49-F238E27FC236}">
                <a16:creationId xmlns:a16="http://schemas.microsoft.com/office/drawing/2014/main" id="{98BD8DDA-A63C-561B-7C5F-2636BE57C072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3256635" y="4880652"/>
            <a:ext cx="3731730" cy="972429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Google Shape;24;p3">
            <a:extLst>
              <a:ext uri="{FF2B5EF4-FFF2-40B4-BE49-F238E27FC236}">
                <a16:creationId xmlns:a16="http://schemas.microsoft.com/office/drawing/2014/main" id="{2A79DFDA-FD62-4609-A6C4-5B94A8BC81C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211228" y="4880652"/>
            <a:ext cx="3731730" cy="972429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BE635FF-F25C-442C-CA64-2E56BAE9914F}"/>
              </a:ext>
            </a:extLst>
          </p:cNvPr>
          <p:cNvSpPr txBox="1"/>
          <p:nvPr userDrawn="1"/>
        </p:nvSpPr>
        <p:spPr>
          <a:xfrm>
            <a:off x="246185" y="1506094"/>
            <a:ext cx="1990257" cy="338554"/>
          </a:xfrm>
          <a:prstGeom prst="rect">
            <a:avLst/>
          </a:prstGeom>
          <a:solidFill>
            <a:srgbClr val="E14B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Pause e responda</a:t>
            </a:r>
          </a:p>
        </p:txBody>
      </p:sp>
      <p:pic>
        <p:nvPicPr>
          <p:cNvPr id="5" name="Imagem 4" descr="Ícone&#10;&#10;Descrição gerada automaticamente com confiança média">
            <a:extLst>
              <a:ext uri="{FF2B5EF4-FFF2-40B4-BE49-F238E27FC236}">
                <a16:creationId xmlns:a16="http://schemas.microsoft.com/office/drawing/2014/main" id="{4816D815-BAA2-1AA3-2D33-94DC79EFE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00" y="197941"/>
            <a:ext cx="2521012" cy="14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66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ox peque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D4FA89F2-2878-8D37-E22C-93C3C51D0735}"/>
              </a:ext>
            </a:extLst>
          </p:cNvPr>
          <p:cNvSpPr/>
          <p:nvPr userDrawn="1"/>
        </p:nvSpPr>
        <p:spPr>
          <a:xfrm rot="16200000">
            <a:off x="-896894" y="1170027"/>
            <a:ext cx="6858001" cy="4517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904010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;p3">
            <a:extLst>
              <a:ext uri="{FF2B5EF4-FFF2-40B4-BE49-F238E27FC236}">
                <a16:creationId xmlns:a16="http://schemas.microsoft.com/office/drawing/2014/main" id="{BD21146C-AE59-3EB5-AED6-AEAD97506D7A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A9D7D625-D3D9-2481-ABB1-45D6AFB2A4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8024" y="844164"/>
            <a:ext cx="3989840" cy="4844668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74C1AD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66AABC72-F9AC-D1B2-BD3C-DE78F4032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276" y="868816"/>
            <a:ext cx="6529999" cy="996950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F02B63E8-BB7E-96B4-6386-ED3763B144B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941276" y="1973716"/>
            <a:ext cx="6529999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spcCol="432000" anchor="t" anchorCtr="0">
            <a:noAutofit/>
          </a:bodyPr>
          <a:lstStyle>
            <a:lvl1pPr marL="360000" lvl="0" indent="-35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03594"/>
              </a:buClr>
              <a:buSzPct val="80000"/>
              <a:buFont typeface="Lato"/>
              <a:buChar char="●"/>
              <a:defRPr sz="2000" kern="1200" dirty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397AF891-9F1B-15E1-C464-3E7DDABF4C57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720724" y="5785831"/>
            <a:ext cx="3962401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 imagem,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82A08C-61EC-3531-ABEA-BF6CFF10E68F}"/>
              </a:ext>
            </a:extLst>
          </p:cNvPr>
          <p:cNvCxnSpPr>
            <a:cxnSpLocks/>
          </p:cNvCxnSpPr>
          <p:nvPr userDrawn="1"/>
        </p:nvCxnSpPr>
        <p:spPr>
          <a:xfrm>
            <a:off x="720724" y="5785831"/>
            <a:ext cx="3962401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9">
            <a:extLst>
              <a:ext uri="{FF2B5EF4-FFF2-40B4-BE49-F238E27FC236}">
                <a16:creationId xmlns:a16="http://schemas.microsoft.com/office/drawing/2014/main" id="{316D25B9-AFFD-D158-FD37-1822661C12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FCBA7F41-B925-92C0-2908-F2B9871FC021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94141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ê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CC74EC7A-3EC3-435B-5E3D-20F301182F8A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27BBBA2-0A33-E36A-BA88-9024E59D8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" r="33"/>
          <a:stretch/>
        </p:blipFill>
        <p:spPr>
          <a:xfrm>
            <a:off x="481013" y="189525"/>
            <a:ext cx="1925070" cy="542545"/>
          </a:xfrm>
          <a:prstGeom prst="rect">
            <a:avLst/>
          </a:prstGeom>
        </p:spPr>
      </p:pic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1DEF764C-D037-EDC6-8571-F9DB6CA259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868816"/>
            <a:ext cx="10752137" cy="541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E2465D0D-8EE8-0677-7992-C0759B4B0AE4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432896" y="216391"/>
            <a:ext cx="1983117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Referências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274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a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EFEEFC2D-BE85-7967-D676-CC79FBB00EC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 descr="Forma, Retângulo&#10;&#10;Descrição gerada automaticamente">
            <a:extLst>
              <a:ext uri="{FF2B5EF4-FFF2-40B4-BE49-F238E27FC236}">
                <a16:creationId xmlns:a16="http://schemas.microsoft.com/office/drawing/2014/main" id="{8A5562B5-8FCB-7A65-6770-BCEBC0F3A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1487" y="163366"/>
            <a:ext cx="2456390" cy="542545"/>
          </a:xfrm>
          <a:prstGeom prst="rect">
            <a:avLst/>
          </a:prstGeom>
        </p:spPr>
      </p:pic>
      <p:sp>
        <p:nvSpPr>
          <p:cNvPr id="8" name="Google Shape;68;p17">
            <a:extLst>
              <a:ext uri="{FF2B5EF4-FFF2-40B4-BE49-F238E27FC236}">
                <a16:creationId xmlns:a16="http://schemas.microsoft.com/office/drawing/2014/main" id="{AE12E3D1-E44F-D3DE-2563-59B971678B7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2011971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Guia Gráfico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78450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EB6645CB-D917-B83B-CD3A-F5128DA10DC1}"/>
              </a:ext>
            </a:extLst>
          </p:cNvPr>
          <p:cNvGrpSpPr/>
          <p:nvPr userDrawn="1"/>
        </p:nvGrpSpPr>
        <p:grpSpPr>
          <a:xfrm>
            <a:off x="3999610" y="1355046"/>
            <a:ext cx="4192779" cy="4147907"/>
            <a:chOff x="3060625" y="1076550"/>
            <a:chExt cx="3022750" cy="2990400"/>
          </a:xfrm>
        </p:grpSpPr>
        <p:pic>
          <p:nvPicPr>
            <p:cNvPr id="5" name="Google Shape;31;p4">
              <a:extLst>
                <a:ext uri="{FF2B5EF4-FFF2-40B4-BE49-F238E27FC236}">
                  <a16:creationId xmlns:a16="http://schemas.microsoft.com/office/drawing/2014/main" id="{B4CD2F34-F8E8-CDED-70CB-38252593378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060625" y="1076550"/>
              <a:ext cx="3022750" cy="299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32;p4">
              <a:extLst>
                <a:ext uri="{FF2B5EF4-FFF2-40B4-BE49-F238E27FC236}">
                  <a16:creationId xmlns:a16="http://schemas.microsoft.com/office/drawing/2014/main" id="{3AFBA926-EF3F-C0FE-2912-7D4493472B0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45350" y="2438712"/>
              <a:ext cx="2053300" cy="2660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594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49164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23353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9778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5648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26619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3166C7A-2093-D6C3-1015-7D2F617163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316BF18-71C4-6DFB-3899-55975135C0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0780" y="4186431"/>
            <a:ext cx="6006011" cy="24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79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údo e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1;p3">
            <a:extLst>
              <a:ext uri="{FF2B5EF4-FFF2-40B4-BE49-F238E27FC236}">
                <a16:creationId xmlns:a16="http://schemas.microsoft.com/office/drawing/2014/main" id="{23C86A93-45B6-8E43-FF6A-D14DCE339BCB}"/>
              </a:ext>
            </a:extLst>
          </p:cNvPr>
          <p:cNvSpPr/>
          <p:nvPr userDrawn="1"/>
        </p:nvSpPr>
        <p:spPr>
          <a:xfrm rot="16200000">
            <a:off x="2627421" y="-2354286"/>
            <a:ext cx="6967727" cy="1167629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68A940-3A78-19F5-0387-C4AB7F0FFE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" r="33"/>
          <a:stretch/>
        </p:blipFill>
        <p:spPr>
          <a:xfrm>
            <a:off x="481013" y="189525"/>
            <a:ext cx="1925070" cy="5425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E9FCD14-9166-A6B7-2CA2-8770B457B4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" r="33"/>
          <a:stretch/>
        </p:blipFill>
        <p:spPr>
          <a:xfrm>
            <a:off x="6551446" y="189525"/>
            <a:ext cx="1925070" cy="542545"/>
          </a:xfrm>
          <a:prstGeom prst="rect">
            <a:avLst/>
          </a:prstGeom>
        </p:spPr>
      </p:pic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E1C3A182-5F6D-DDF6-ADE7-22B7470BD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725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60000" lvl="0" indent="-3556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32C87"/>
              </a:buClr>
              <a:buSzPct val="80000"/>
              <a:buFont typeface="Lato"/>
              <a:buChar char="●"/>
              <a:defRPr sz="20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754BDDB3-C531-0C5D-B129-98658E71068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827838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60000" lvl="0" indent="-3556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32C87"/>
              </a:buClr>
              <a:buSzPct val="80000"/>
              <a:buFont typeface="Lato"/>
              <a:buChar char="●"/>
              <a:defRPr sz="20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Google Shape;22;p3">
            <a:extLst>
              <a:ext uri="{FF2B5EF4-FFF2-40B4-BE49-F238E27FC236}">
                <a16:creationId xmlns:a16="http://schemas.microsoft.com/office/drawing/2014/main" id="{773F2D20-972E-5937-D8EF-D5E91C2BC7FC}"/>
              </a:ext>
            </a:extLst>
          </p:cNvPr>
          <p:cNvSpPr txBox="1"/>
          <p:nvPr userDrawn="1"/>
        </p:nvSpPr>
        <p:spPr>
          <a:xfrm rot="655">
            <a:off x="273171" y="239387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algn="ctr">
              <a:lnSpc>
                <a:spcPct val="8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kern="0">
                <a:solidFill>
                  <a:schemeClr val="bg1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Conteúdos</a:t>
            </a:r>
            <a:endParaRPr sz="2000" kern="0">
              <a:solidFill>
                <a:schemeClr val="bg1"/>
              </a:solidFill>
              <a:latin typeface="Rubik Bold" pitchFamily="2" charset="-79"/>
              <a:ea typeface="Lato Black"/>
              <a:cs typeface="Rubik Bold" pitchFamily="2" charset="-79"/>
              <a:sym typeface="Lato Black"/>
            </a:endParaRPr>
          </a:p>
        </p:txBody>
      </p:sp>
      <p:sp>
        <p:nvSpPr>
          <p:cNvPr id="29" name="Google Shape;26;p3">
            <a:extLst>
              <a:ext uri="{FF2B5EF4-FFF2-40B4-BE49-F238E27FC236}">
                <a16:creationId xmlns:a16="http://schemas.microsoft.com/office/drawing/2014/main" id="{7552B5D5-26E6-6248-5B76-81859B50B516}"/>
              </a:ext>
            </a:extLst>
          </p:cNvPr>
          <p:cNvSpPr txBox="1"/>
          <p:nvPr userDrawn="1"/>
        </p:nvSpPr>
        <p:spPr>
          <a:xfrm rot="655">
            <a:off x="6396000" y="239388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algn="ctr">
              <a:lnSpc>
                <a:spcPct val="8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kern="0">
                <a:solidFill>
                  <a:schemeClr val="bg1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Objetivos</a:t>
            </a:r>
            <a:endParaRPr sz="2000" kern="0">
              <a:solidFill>
                <a:schemeClr val="bg1"/>
              </a:solidFill>
              <a:latin typeface="Rubik Bold" pitchFamily="2" charset="-79"/>
              <a:ea typeface="Saira SemiBold"/>
              <a:cs typeface="Rubik Bold" pitchFamily="2" charset="-79"/>
              <a:sym typeface="Saira SemiBold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CA37A1B-0960-1880-1882-E6B5DCD91C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00429"/>
            <a:ext cx="0" cy="6257136"/>
          </a:xfrm>
          <a:prstGeom prst="line">
            <a:avLst/>
          </a:prstGeom>
          <a:ln w="38100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004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;p3">
            <a:extLst>
              <a:ext uri="{FF2B5EF4-FFF2-40B4-BE49-F238E27FC236}">
                <a16:creationId xmlns:a16="http://schemas.microsoft.com/office/drawing/2014/main" id="{F8A1457F-2DA2-0578-B8FD-0F95E5769752}"/>
              </a:ext>
            </a:extLst>
          </p:cNvPr>
          <p:cNvSpPr/>
          <p:nvPr userDrawn="1"/>
        </p:nvSpPr>
        <p:spPr>
          <a:xfrm rot="16200000">
            <a:off x="-808605" y="1081740"/>
            <a:ext cx="6858002" cy="4694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8B1C0229-5F76-B79D-4530-155AE834008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FC3BDF1E-6F83-3DF2-6E99-E53F869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6" name="Graphic 5">
            <a:extLst>
              <a:ext uri="{FF2B5EF4-FFF2-40B4-BE49-F238E27FC236}">
                <a16:creationId xmlns:a16="http://schemas.microsoft.com/office/drawing/2014/main" id="{73B439C3-05E2-5DFF-7FEF-0B873B629638}"/>
              </a:ext>
            </a:extLst>
          </p:cNvPr>
          <p:cNvSpPr/>
          <p:nvPr userDrawn="1"/>
        </p:nvSpPr>
        <p:spPr>
          <a:xfrm>
            <a:off x="6141609" y="717553"/>
            <a:ext cx="4885249" cy="5419608"/>
          </a:xfrm>
          <a:prstGeom prst="roundRect">
            <a:avLst>
              <a:gd name="adj" fmla="val 2976"/>
            </a:avLst>
          </a:prstGeom>
          <a:solidFill>
            <a:srgbClr val="D7EDE7"/>
          </a:solidFill>
          <a:ln w="38100" cap="flat">
            <a:solidFill>
              <a:srgbClr val="74C1AD"/>
            </a:solidFill>
            <a:prstDash val="solid"/>
            <a:miter/>
          </a:ln>
        </p:spPr>
        <p:txBody>
          <a:bodyPr rtlCol="0" anchor="ctr"/>
          <a:lstStyle/>
          <a:p>
            <a:endParaRPr lang="pt-BR">
              <a:latin typeface="Arial" panose="020B0604020202020204" pitchFamily="34" charset="0"/>
            </a:endParaRPr>
          </a:p>
        </p:txBody>
      </p:sp>
      <p:sp>
        <p:nvSpPr>
          <p:cNvPr id="20" name="Google Shape;24;p3">
            <a:extLst>
              <a:ext uri="{FF2B5EF4-FFF2-40B4-BE49-F238E27FC236}">
                <a16:creationId xmlns:a16="http://schemas.microsoft.com/office/drawing/2014/main" id="{AEBB0955-4318-682D-381D-B959CE7D2BB2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381834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24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a citação</a:t>
            </a:r>
            <a:endParaRPr/>
          </a:p>
        </p:txBody>
      </p:sp>
      <p:sp>
        <p:nvSpPr>
          <p:cNvPr id="21" name="Google Shape;24;p3">
            <a:extLst>
              <a:ext uri="{FF2B5EF4-FFF2-40B4-BE49-F238E27FC236}">
                <a16:creationId xmlns:a16="http://schemas.microsoft.com/office/drawing/2014/main" id="{A26B0622-96A7-4461-9FE4-571781EA5890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381834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1" i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Nome e sobrenome do autor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3DDE558-78CC-F1C7-4102-FD62E70C11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0647" y="585772"/>
            <a:ext cx="441923" cy="331442"/>
          </a:xfrm>
          <a:prstGeom prst="rect">
            <a:avLst/>
          </a:prstGeom>
        </p:spPr>
      </p:pic>
      <p:pic>
        <p:nvPicPr>
          <p:cNvPr id="3" name="Imagem 9">
            <a:extLst>
              <a:ext uri="{FF2B5EF4-FFF2-40B4-BE49-F238E27FC236}">
                <a16:creationId xmlns:a16="http://schemas.microsoft.com/office/drawing/2014/main" id="{31D6562F-0FA8-7544-2B7E-68A604804E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08568C73-778D-1B4A-357D-0AB244EA4284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444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m D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53F4A8C-1591-1E08-69B4-27DFC5CA8857}"/>
              </a:ext>
            </a:extLst>
          </p:cNvPr>
          <p:cNvSpPr/>
          <p:nvPr userDrawn="1"/>
        </p:nvSpPr>
        <p:spPr>
          <a:xfrm>
            <a:off x="6040438" y="335536"/>
            <a:ext cx="5430837" cy="6186928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543A5374-3D5E-7393-652E-7A4713D719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49976" y="432551"/>
            <a:ext cx="5211762" cy="4547852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74C1AD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14" name="Google Shape;21;p3">
            <a:extLst>
              <a:ext uri="{FF2B5EF4-FFF2-40B4-BE49-F238E27FC236}">
                <a16:creationId xmlns:a16="http://schemas.microsoft.com/office/drawing/2014/main" id="{F359E9C1-69C9-6C2D-6BB7-801577C82222}"/>
              </a:ext>
            </a:extLst>
          </p:cNvPr>
          <p:cNvSpPr/>
          <p:nvPr userDrawn="1"/>
        </p:nvSpPr>
        <p:spPr>
          <a:xfrm rot="16200000">
            <a:off x="-411209" y="684341"/>
            <a:ext cx="6858001" cy="548931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63C9949C-B361-49E7-03F7-36D731AF378D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6D0279CF-6445-472B-A186-46D0587D2760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6149976" y="5091137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A988950D-EB28-1036-062D-FFBFDD1F55F7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6149976" y="5909025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 imagem,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31B4BCF0-6413-5E6E-BAD3-7C8F1189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862EF36-9A5E-386F-CB96-816FE157E619}"/>
              </a:ext>
            </a:extLst>
          </p:cNvPr>
          <p:cNvCxnSpPr>
            <a:cxnSpLocks/>
          </p:cNvCxnSpPr>
          <p:nvPr userDrawn="1"/>
        </p:nvCxnSpPr>
        <p:spPr>
          <a:xfrm>
            <a:off x="6149976" y="5909025"/>
            <a:ext cx="5211762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9">
            <a:extLst>
              <a:ext uri="{FF2B5EF4-FFF2-40B4-BE49-F238E27FC236}">
                <a16:creationId xmlns:a16="http://schemas.microsoft.com/office/drawing/2014/main" id="{5C698FBB-028E-39EB-B00D-BF53ED0642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FF9AA15E-776C-65B6-012C-94C712646686}"/>
              </a:ext>
            </a:extLst>
          </p:cNvPr>
          <p:cNvSpPr txBox="1">
            <a:spLocks noGrp="1"/>
          </p:cNvSpPr>
          <p:nvPr>
            <p:ph type="subTitle" idx="30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851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E55B7-5483-EA7F-A2AC-B54D71DB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A376C1-D0A0-3115-6F0A-CC77CACD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714522-17EF-8B8B-72C0-F811ED39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CB88F4-BDDB-805F-085F-4F617745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F9DA33-9E54-B32F-0D39-180D297D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4967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EFEEFC2D-BE85-7967-D676-CC79FBB00EC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0897D7A-C605-EBCE-5AE6-3D1F9438C6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8" name="Google Shape;68;p17">
            <a:extLst>
              <a:ext uri="{FF2B5EF4-FFF2-40B4-BE49-F238E27FC236}">
                <a16:creationId xmlns:a16="http://schemas.microsoft.com/office/drawing/2014/main" id="{AE12E3D1-E44F-D3DE-2563-59B971678B7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8771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m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FAF4C276-CD6E-5378-8362-58ADC498B7A6}"/>
              </a:ext>
            </a:extLst>
          </p:cNvPr>
          <p:cNvSpPr/>
          <p:nvPr userDrawn="1"/>
        </p:nvSpPr>
        <p:spPr>
          <a:xfrm rot="16200000">
            <a:off x="2655566" y="-2382430"/>
            <a:ext cx="6857997" cy="11622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58327515-5D1B-2F96-45A8-5ABB58082ECA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8424809" y="1824038"/>
            <a:ext cx="3048053" cy="1271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5B8F6860-3D6D-EA28-88EA-05CB36AE9A8E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8424809" y="839640"/>
            <a:ext cx="3048053" cy="8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 imagem,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F9E8EDE3-1553-93A9-60F1-BCA9BF308E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24039"/>
            <a:ext cx="7440124" cy="1271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Título 4">
            <a:extLst>
              <a:ext uri="{FF2B5EF4-FFF2-40B4-BE49-F238E27FC236}">
                <a16:creationId xmlns:a16="http://schemas.microsoft.com/office/drawing/2014/main" id="{2670EB97-5A67-0B43-A584-9C4EB6C3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7440124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EF894E04-B021-F261-526F-717ABC0FA10C}"/>
              </a:ext>
            </a:extLst>
          </p:cNvPr>
          <p:cNvCxnSpPr>
            <a:cxnSpLocks/>
          </p:cNvCxnSpPr>
          <p:nvPr userDrawn="1"/>
        </p:nvCxnSpPr>
        <p:spPr>
          <a:xfrm flipV="1">
            <a:off x="8360204" y="839640"/>
            <a:ext cx="0" cy="225558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3212F44F-F7D4-8D0D-1921-ABDD6C0EC7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3137" y="3241136"/>
            <a:ext cx="11622855" cy="3616861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79A424C1-A035-F97B-271A-D9594A227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576F7337-3067-602A-5D5F-31750945E068}"/>
              </a:ext>
            </a:extLst>
          </p:cNvPr>
          <p:cNvSpPr txBox="1">
            <a:spLocks noGrp="1"/>
          </p:cNvSpPr>
          <p:nvPr>
            <p:ph type="subTitle" idx="28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8872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e objetivos">
  <p:cSld name="Conteúdo e objetivo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8"/>
          <p:cNvSpPr txBox="1">
            <a:spLocks noGrp="1"/>
          </p:cNvSpPr>
          <p:nvPr>
            <p:ph type="body" idx="1"/>
          </p:nvPr>
        </p:nvSpPr>
        <p:spPr>
          <a:xfrm>
            <a:off x="720725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2C87"/>
              </a:buClr>
              <a:buSzPts val="16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68"/>
          <p:cNvSpPr txBox="1">
            <a:spLocks noGrp="1"/>
          </p:cNvSpPr>
          <p:nvPr>
            <p:ph type="body" idx="2"/>
          </p:nvPr>
        </p:nvSpPr>
        <p:spPr>
          <a:xfrm>
            <a:off x="6827838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2C87"/>
              </a:buClr>
              <a:buSzPts val="16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EA1CDB-C7B3-E10B-D827-EC2D506F4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" r="33"/>
          <a:stretch/>
        </p:blipFill>
        <p:spPr>
          <a:xfrm>
            <a:off x="481013" y="189525"/>
            <a:ext cx="1925070" cy="5425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C4EF01B-5C4E-0C3C-9CF1-87D812DC7B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" r="33"/>
          <a:stretch/>
        </p:blipFill>
        <p:spPr>
          <a:xfrm>
            <a:off x="6551446" y="189525"/>
            <a:ext cx="1925070" cy="542545"/>
          </a:xfrm>
          <a:prstGeom prst="rect">
            <a:avLst/>
          </a:prstGeom>
        </p:spPr>
      </p:pic>
      <p:sp>
        <p:nvSpPr>
          <p:cNvPr id="4" name="Google Shape;22;p3">
            <a:extLst>
              <a:ext uri="{FF2B5EF4-FFF2-40B4-BE49-F238E27FC236}">
                <a16:creationId xmlns:a16="http://schemas.microsoft.com/office/drawing/2014/main" id="{0CC833E6-2536-61C0-3FF2-D7B427E96AF1}"/>
              </a:ext>
            </a:extLst>
          </p:cNvPr>
          <p:cNvSpPr txBox="1"/>
          <p:nvPr userDrawn="1"/>
        </p:nvSpPr>
        <p:spPr>
          <a:xfrm rot="655">
            <a:off x="273171" y="239387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algn="ctr">
              <a:lnSpc>
                <a:spcPct val="8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kern="0">
                <a:solidFill>
                  <a:schemeClr val="bg1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Conteúdos</a:t>
            </a:r>
            <a:endParaRPr sz="2000" kern="0">
              <a:solidFill>
                <a:schemeClr val="bg1"/>
              </a:solidFill>
              <a:latin typeface="Rubik Bold" pitchFamily="2" charset="-79"/>
              <a:ea typeface="Lato Black"/>
              <a:cs typeface="Rubik Bold" pitchFamily="2" charset="-79"/>
              <a:sym typeface="Lato Black"/>
            </a:endParaRPr>
          </a:p>
        </p:txBody>
      </p:sp>
      <p:sp>
        <p:nvSpPr>
          <p:cNvPr id="5" name="Google Shape;26;p3">
            <a:extLst>
              <a:ext uri="{FF2B5EF4-FFF2-40B4-BE49-F238E27FC236}">
                <a16:creationId xmlns:a16="http://schemas.microsoft.com/office/drawing/2014/main" id="{D7EB7238-B651-BC8F-0BF8-0BBD706DCC4E}"/>
              </a:ext>
            </a:extLst>
          </p:cNvPr>
          <p:cNvSpPr txBox="1"/>
          <p:nvPr userDrawn="1"/>
        </p:nvSpPr>
        <p:spPr>
          <a:xfrm rot="655">
            <a:off x="6396000" y="239388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algn="ctr">
              <a:lnSpc>
                <a:spcPct val="8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kern="0">
                <a:solidFill>
                  <a:schemeClr val="bg1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Objetivos</a:t>
            </a:r>
            <a:endParaRPr sz="2000" kern="0">
              <a:solidFill>
                <a:schemeClr val="bg1"/>
              </a:solidFill>
              <a:latin typeface="Rubik Bold" pitchFamily="2" charset="-79"/>
              <a:ea typeface="Saira SemiBold"/>
              <a:cs typeface="Rubik Bold" pitchFamily="2" charset="-79"/>
              <a:sym typeface="Sair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62203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Esq">
  <p:cSld name="Imagem Esq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">
            <a:extLst>
              <a:ext uri="{FF2B5EF4-FFF2-40B4-BE49-F238E27FC236}">
                <a16:creationId xmlns:a16="http://schemas.microsoft.com/office/drawing/2014/main" id="{FFA9B296-764A-0B37-CCB4-DA390860C8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69" name="Google Shape;69;p75"/>
          <p:cNvSpPr>
            <a:spLocks noGrp="1"/>
          </p:cNvSpPr>
          <p:nvPr>
            <p:ph type="pic" idx="2"/>
          </p:nvPr>
        </p:nvSpPr>
        <p:spPr>
          <a:xfrm>
            <a:off x="560964" y="1024607"/>
            <a:ext cx="5211762" cy="3955798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478D7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75"/>
          <p:cNvSpPr txBox="1">
            <a:spLocks noGrp="1"/>
          </p:cNvSpPr>
          <p:nvPr>
            <p:ph type="body" idx="1"/>
          </p:nvPr>
        </p:nvSpPr>
        <p:spPr>
          <a:xfrm>
            <a:off x="6682154" y="1824039"/>
            <a:ext cx="4789122" cy="43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Google Shape;72;p75"/>
          <p:cNvSpPr txBox="1">
            <a:spLocks noGrp="1"/>
          </p:cNvSpPr>
          <p:nvPr>
            <p:ph type="title"/>
          </p:nvPr>
        </p:nvSpPr>
        <p:spPr>
          <a:xfrm>
            <a:off x="6682154" y="719138"/>
            <a:ext cx="478912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36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75"/>
          <p:cNvSpPr txBox="1">
            <a:spLocks noGrp="1"/>
          </p:cNvSpPr>
          <p:nvPr>
            <p:ph type="body" idx="3"/>
          </p:nvPr>
        </p:nvSpPr>
        <p:spPr>
          <a:xfrm>
            <a:off x="560964" y="5126236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" name="Google Shape;74;p75"/>
          <p:cNvSpPr txBox="1">
            <a:spLocks noGrp="1"/>
          </p:cNvSpPr>
          <p:nvPr>
            <p:ph type="body" idx="4"/>
          </p:nvPr>
        </p:nvSpPr>
        <p:spPr>
          <a:xfrm>
            <a:off x="560964" y="5944124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7" name="Google Shape;77;p75"/>
          <p:cNvSpPr txBox="1">
            <a:spLocks noGrp="1"/>
          </p:cNvSpPr>
          <p:nvPr>
            <p:ph type="subTitle" idx="5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0296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vazio">
  <p:cSld name="1_Slide vazio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">
            <a:extLst>
              <a:ext uri="{FF2B5EF4-FFF2-40B4-BE49-F238E27FC236}">
                <a16:creationId xmlns:a16="http://schemas.microsoft.com/office/drawing/2014/main" id="{EEB55DB4-07AC-89D6-3478-05215692C4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299" name="Google Shape;299;p90"/>
          <p:cNvSpPr txBox="1">
            <a:spLocks noGrp="1"/>
          </p:cNvSpPr>
          <p:nvPr>
            <p:ph type="subTitle" idx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02940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luna 1/3">
  <p:cSld name="3_Coluna 1/3">
    <p:bg>
      <p:bgPr>
        <a:solidFill>
          <a:srgbClr val="D3E9E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">
            <a:extLst>
              <a:ext uri="{FF2B5EF4-FFF2-40B4-BE49-F238E27FC236}">
                <a16:creationId xmlns:a16="http://schemas.microsoft.com/office/drawing/2014/main" id="{92761831-ECE7-4EDA-D952-E53AC709BA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135" name="Google Shape;135;p81"/>
          <p:cNvSpPr txBox="1">
            <a:spLocks noGrp="1"/>
          </p:cNvSpPr>
          <p:nvPr>
            <p:ph type="body" idx="1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6" name="Google Shape;136;p81"/>
          <p:cNvSpPr txBox="1"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81"/>
          <p:cNvSpPr txBox="1">
            <a:spLocks noGrp="1"/>
          </p:cNvSpPr>
          <p:nvPr>
            <p:ph type="body" idx="2"/>
          </p:nvPr>
        </p:nvSpPr>
        <p:spPr>
          <a:xfrm>
            <a:off x="6381834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920"/>
              <a:buFont typeface="Lato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9" name="Google Shape;139;p81"/>
          <p:cNvSpPr txBox="1">
            <a:spLocks noGrp="1"/>
          </p:cNvSpPr>
          <p:nvPr>
            <p:ph type="body" idx="3"/>
          </p:nvPr>
        </p:nvSpPr>
        <p:spPr>
          <a:xfrm>
            <a:off x="6381834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1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" name="Google Shape;142;p81"/>
          <p:cNvSpPr txBox="1">
            <a:spLocks noGrp="1"/>
          </p:cNvSpPr>
          <p:nvPr>
            <p:ph type="subTitle" idx="4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93211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abaixo">
  <p:cSld name="1_Imagem abaixo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">
            <a:extLst>
              <a:ext uri="{FF2B5EF4-FFF2-40B4-BE49-F238E27FC236}">
                <a16:creationId xmlns:a16="http://schemas.microsoft.com/office/drawing/2014/main" id="{8A8A3F92-3CDF-F292-2EB5-F472144DE7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90" name="Google Shape;90;p77"/>
          <p:cNvSpPr txBox="1">
            <a:spLocks noGrp="1"/>
          </p:cNvSpPr>
          <p:nvPr>
            <p:ph type="body" idx="1"/>
          </p:nvPr>
        </p:nvSpPr>
        <p:spPr>
          <a:xfrm>
            <a:off x="8424809" y="839640"/>
            <a:ext cx="3048053" cy="12711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1" name="Google Shape;91;p77"/>
          <p:cNvSpPr txBox="1">
            <a:spLocks noGrp="1"/>
          </p:cNvSpPr>
          <p:nvPr>
            <p:ph type="body" idx="2"/>
          </p:nvPr>
        </p:nvSpPr>
        <p:spPr>
          <a:xfrm>
            <a:off x="8424809" y="2211569"/>
            <a:ext cx="3048053" cy="8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2" name="Google Shape;92;p77"/>
          <p:cNvSpPr txBox="1">
            <a:spLocks noGrp="1"/>
          </p:cNvSpPr>
          <p:nvPr>
            <p:ph type="body" idx="3"/>
          </p:nvPr>
        </p:nvSpPr>
        <p:spPr>
          <a:xfrm>
            <a:off x="719138" y="1824039"/>
            <a:ext cx="7440124" cy="1271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3" name="Google Shape;93;p77"/>
          <p:cNvSpPr txBox="1">
            <a:spLocks noGrp="1"/>
          </p:cNvSpPr>
          <p:nvPr>
            <p:ph type="title"/>
          </p:nvPr>
        </p:nvSpPr>
        <p:spPr>
          <a:xfrm>
            <a:off x="719138" y="839640"/>
            <a:ext cx="7440124" cy="87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77"/>
          <p:cNvSpPr>
            <a:spLocks noGrp="1"/>
          </p:cNvSpPr>
          <p:nvPr>
            <p:ph type="pic" idx="4"/>
          </p:nvPr>
        </p:nvSpPr>
        <p:spPr>
          <a:xfrm>
            <a:off x="273137" y="3241136"/>
            <a:ext cx="11622855" cy="361686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7" name="Google Shape;97;p77"/>
          <p:cNvSpPr txBox="1">
            <a:spLocks noGrp="1"/>
          </p:cNvSpPr>
          <p:nvPr>
            <p:ph type="subTitle" idx="5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150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na 1/3">
  <p:cSld name="Coluna 1/3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">
            <a:extLst>
              <a:ext uri="{FF2B5EF4-FFF2-40B4-BE49-F238E27FC236}">
                <a16:creationId xmlns:a16="http://schemas.microsoft.com/office/drawing/2014/main" id="{40F95629-1AF5-821D-3875-7557C0463C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02" name="Google Shape;302;p91"/>
          <p:cNvSpPr txBox="1">
            <a:spLocks noGrp="1"/>
          </p:cNvSpPr>
          <p:nvPr>
            <p:ph type="body" idx="1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3" name="Google Shape;303;p91"/>
          <p:cNvSpPr txBox="1"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5" name="Google Shape;305;p91"/>
          <p:cNvSpPr txBox="1">
            <a:spLocks noGrp="1"/>
          </p:cNvSpPr>
          <p:nvPr>
            <p:ph type="subTitle" idx="2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2970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Dir">
  <p:cSld name="1_Imagem Di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">
            <a:extLst>
              <a:ext uri="{FF2B5EF4-FFF2-40B4-BE49-F238E27FC236}">
                <a16:creationId xmlns:a16="http://schemas.microsoft.com/office/drawing/2014/main" id="{B775C0A1-D192-FF27-CAAF-5067270F6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58" name="Google Shape;58;p74"/>
          <p:cNvSpPr>
            <a:spLocks noGrp="1"/>
          </p:cNvSpPr>
          <p:nvPr>
            <p:ph type="pic" idx="2"/>
          </p:nvPr>
        </p:nvSpPr>
        <p:spPr>
          <a:xfrm>
            <a:off x="6149976" y="432551"/>
            <a:ext cx="5211762" cy="454785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478D7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74"/>
          <p:cNvSpPr txBox="1">
            <a:spLocks noGrp="1"/>
          </p:cNvSpPr>
          <p:nvPr>
            <p:ph type="body" idx="1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" name="Google Shape;61;p74"/>
          <p:cNvSpPr txBox="1">
            <a:spLocks noGrp="1"/>
          </p:cNvSpPr>
          <p:nvPr>
            <p:ph type="body" idx="3"/>
          </p:nvPr>
        </p:nvSpPr>
        <p:spPr>
          <a:xfrm>
            <a:off x="6149976" y="5091137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74"/>
          <p:cNvSpPr txBox="1">
            <a:spLocks noGrp="1"/>
          </p:cNvSpPr>
          <p:nvPr>
            <p:ph type="body" idx="4"/>
          </p:nvPr>
        </p:nvSpPr>
        <p:spPr>
          <a:xfrm>
            <a:off x="6149976" y="5909025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3" name="Google Shape;63;p74"/>
          <p:cNvSpPr txBox="1">
            <a:spLocks noGrp="1"/>
          </p:cNvSpPr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74"/>
          <p:cNvSpPr txBox="1">
            <a:spLocks noGrp="1"/>
          </p:cNvSpPr>
          <p:nvPr>
            <p:ph type="subTitle" idx="5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21463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Perguntas">
  <p:cSld name="5 Perguntas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">
            <a:extLst>
              <a:ext uri="{FF2B5EF4-FFF2-40B4-BE49-F238E27FC236}">
                <a16:creationId xmlns:a16="http://schemas.microsoft.com/office/drawing/2014/main" id="{6045C895-9662-DEF0-EB93-76158D3A65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30" name="Google Shape;330;p93"/>
          <p:cNvSpPr txBox="1">
            <a:spLocks noGrp="1"/>
          </p:cNvSpPr>
          <p:nvPr>
            <p:ph type="body" idx="1"/>
          </p:nvPr>
        </p:nvSpPr>
        <p:spPr>
          <a:xfrm>
            <a:off x="1398588" y="2127555"/>
            <a:ext cx="9393237" cy="757163"/>
          </a:xfrm>
          <a:prstGeom prst="rect">
            <a:avLst/>
          </a:prstGeom>
          <a:solidFill>
            <a:srgbClr val="D3E9E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2" name="Google Shape;332;p93"/>
          <p:cNvSpPr txBox="1">
            <a:spLocks noGrp="1"/>
          </p:cNvSpPr>
          <p:nvPr>
            <p:ph type="body" idx="2"/>
          </p:nvPr>
        </p:nvSpPr>
        <p:spPr>
          <a:xfrm>
            <a:off x="1398588" y="5658100"/>
            <a:ext cx="9393237" cy="757163"/>
          </a:xfrm>
          <a:prstGeom prst="rect">
            <a:avLst/>
          </a:prstGeom>
          <a:solidFill>
            <a:srgbClr val="D3E9E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3" name="Google Shape;333;p93"/>
          <p:cNvSpPr txBox="1">
            <a:spLocks noGrp="1"/>
          </p:cNvSpPr>
          <p:nvPr>
            <p:ph type="body" idx="3"/>
          </p:nvPr>
        </p:nvSpPr>
        <p:spPr>
          <a:xfrm>
            <a:off x="1398588" y="4775463"/>
            <a:ext cx="9393237" cy="757163"/>
          </a:xfrm>
          <a:prstGeom prst="rect">
            <a:avLst/>
          </a:prstGeom>
          <a:solidFill>
            <a:srgbClr val="D3E9E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4" name="Google Shape;334;p93"/>
          <p:cNvSpPr txBox="1">
            <a:spLocks noGrp="1"/>
          </p:cNvSpPr>
          <p:nvPr>
            <p:ph type="body" idx="4"/>
          </p:nvPr>
        </p:nvSpPr>
        <p:spPr>
          <a:xfrm>
            <a:off x="1398588" y="3892827"/>
            <a:ext cx="9393237" cy="757163"/>
          </a:xfrm>
          <a:prstGeom prst="rect">
            <a:avLst/>
          </a:prstGeom>
          <a:solidFill>
            <a:srgbClr val="D3E9E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5" name="Google Shape;335;p93"/>
          <p:cNvSpPr txBox="1">
            <a:spLocks noGrp="1"/>
          </p:cNvSpPr>
          <p:nvPr>
            <p:ph type="body" idx="5"/>
          </p:nvPr>
        </p:nvSpPr>
        <p:spPr>
          <a:xfrm>
            <a:off x="1398588" y="3010191"/>
            <a:ext cx="9393237" cy="757163"/>
          </a:xfrm>
          <a:prstGeom prst="rect">
            <a:avLst/>
          </a:prstGeom>
          <a:solidFill>
            <a:srgbClr val="D3E9E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6" name="Google Shape;336;p93"/>
          <p:cNvSpPr txBox="1">
            <a:spLocks noGrp="1"/>
          </p:cNvSpPr>
          <p:nvPr>
            <p:ph type="title"/>
          </p:nvPr>
        </p:nvSpPr>
        <p:spPr>
          <a:xfrm>
            <a:off x="719139" y="868816"/>
            <a:ext cx="10072686" cy="84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2" name="Google Shape;342;p93"/>
          <p:cNvSpPr txBox="1">
            <a:spLocks noGrp="1"/>
          </p:cNvSpPr>
          <p:nvPr>
            <p:ph type="subTitle" idx="6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086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F5D8C-947C-B52B-3C2E-4857528F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6E9C8AD-35AC-836C-06B3-6FB984202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A6A285-C9CB-F960-2788-45065287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863862-15CD-227F-33EC-3DC49CBE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19895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na 1/3 - Imagem">
  <p:cSld name="Coluna 1/3 - Imagem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">
            <a:extLst>
              <a:ext uri="{FF2B5EF4-FFF2-40B4-BE49-F238E27FC236}">
                <a16:creationId xmlns:a16="http://schemas.microsoft.com/office/drawing/2014/main" id="{7DEE3654-ABBF-4F3D-8D0D-327CB2D6D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80" name="Google Shape;80;p76"/>
          <p:cNvSpPr txBox="1">
            <a:spLocks noGrp="1"/>
          </p:cNvSpPr>
          <p:nvPr>
            <p:ph type="body" idx="1"/>
          </p:nvPr>
        </p:nvSpPr>
        <p:spPr>
          <a:xfrm>
            <a:off x="719138" y="1824039"/>
            <a:ext cx="4643437" cy="319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1" name="Google Shape;81;p76"/>
          <p:cNvSpPr txBox="1">
            <a:spLocks noGrp="1"/>
          </p:cNvSpPr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76"/>
          <p:cNvSpPr txBox="1">
            <a:spLocks noGrp="1"/>
          </p:cNvSpPr>
          <p:nvPr>
            <p:ph type="body" idx="2"/>
          </p:nvPr>
        </p:nvSpPr>
        <p:spPr>
          <a:xfrm>
            <a:off x="719138" y="5126236"/>
            <a:ext cx="4643437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3" name="Google Shape;83;p76"/>
          <p:cNvSpPr txBox="1">
            <a:spLocks noGrp="1"/>
          </p:cNvSpPr>
          <p:nvPr>
            <p:ph type="body" idx="3"/>
          </p:nvPr>
        </p:nvSpPr>
        <p:spPr>
          <a:xfrm>
            <a:off x="719138" y="5944124"/>
            <a:ext cx="4643437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5" name="Google Shape;85;p76"/>
          <p:cNvSpPr>
            <a:spLocks noGrp="1"/>
          </p:cNvSpPr>
          <p:nvPr>
            <p:ph type="pic" idx="4"/>
          </p:nvPr>
        </p:nvSpPr>
        <p:spPr>
          <a:xfrm>
            <a:off x="5808577" y="0"/>
            <a:ext cx="614085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7" name="Google Shape;87;p76"/>
          <p:cNvSpPr txBox="1">
            <a:spLocks noGrp="1"/>
          </p:cNvSpPr>
          <p:nvPr>
            <p:ph type="subTitle" idx="5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26677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m">
  <p:cSld name="2_Image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">
            <a:extLst>
              <a:ext uri="{FF2B5EF4-FFF2-40B4-BE49-F238E27FC236}">
                <a16:creationId xmlns:a16="http://schemas.microsoft.com/office/drawing/2014/main" id="{DBD27060-205D-5A47-6156-B330DCF7B2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50" name="Google Shape;50;p73"/>
          <p:cNvSpPr>
            <a:spLocks noGrp="1"/>
          </p:cNvSpPr>
          <p:nvPr>
            <p:ph type="pic" idx="2"/>
          </p:nvPr>
        </p:nvSpPr>
        <p:spPr>
          <a:xfrm>
            <a:off x="779993" y="935395"/>
            <a:ext cx="8816290" cy="5581103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478D7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73"/>
          <p:cNvSpPr txBox="1">
            <a:spLocks noGrp="1"/>
          </p:cNvSpPr>
          <p:nvPr>
            <p:ph type="body" idx="1"/>
          </p:nvPr>
        </p:nvSpPr>
        <p:spPr>
          <a:xfrm>
            <a:off x="9955174" y="935396"/>
            <a:ext cx="1635368" cy="374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" name="Google Shape;52;p73"/>
          <p:cNvSpPr txBox="1">
            <a:spLocks noGrp="1"/>
          </p:cNvSpPr>
          <p:nvPr>
            <p:ph type="body" idx="3"/>
          </p:nvPr>
        </p:nvSpPr>
        <p:spPr>
          <a:xfrm>
            <a:off x="9955174" y="4887073"/>
            <a:ext cx="1635368" cy="162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00"/>
              <a:buFont typeface="Lato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5" name="Google Shape;55;p73"/>
          <p:cNvSpPr txBox="1">
            <a:spLocks noGrp="1"/>
          </p:cNvSpPr>
          <p:nvPr>
            <p:ph type="subTitle" idx="4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1368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D300DE3-A89D-F492-C803-AF1228C6FBA3}"/>
              </a:ext>
            </a:extLst>
          </p:cNvPr>
          <p:cNvSpPr/>
          <p:nvPr userDrawn="1"/>
        </p:nvSpPr>
        <p:spPr>
          <a:xfrm>
            <a:off x="6096001" y="719138"/>
            <a:ext cx="5375276" cy="5418137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11" name="Espaço Reservado para Mídia 14">
            <a:extLst>
              <a:ext uri="{FF2B5EF4-FFF2-40B4-BE49-F238E27FC236}">
                <a16:creationId xmlns:a16="http://schemas.microsoft.com/office/drawing/2014/main" id="{160D8824-4A3E-A3D5-870D-088A5A50AD48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335863" y="1635320"/>
            <a:ext cx="4883000" cy="2972334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38100">
            <a:solidFill>
              <a:srgbClr val="74C1AD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8F118BF9-A974-6F2C-E3C1-785AC3ADA82D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348413" y="829114"/>
            <a:ext cx="4857900" cy="65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 título</a:t>
            </a:r>
            <a:endParaRPr/>
          </a:p>
        </p:txBody>
      </p:sp>
      <p:sp>
        <p:nvSpPr>
          <p:cNvPr id="17" name="Google Shape;24;p3">
            <a:extLst>
              <a:ext uri="{FF2B5EF4-FFF2-40B4-BE49-F238E27FC236}">
                <a16:creationId xmlns:a16="http://schemas.microsoft.com/office/drawing/2014/main" id="{AAE595AA-94C7-9C4F-40B1-6D994FD95028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348413" y="4705947"/>
            <a:ext cx="4870450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98C9924E-6DD4-9FD9-BB18-0AE9CC83F602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348413" y="5523835"/>
            <a:ext cx="4870450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do vídeo,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5F9E34B6-C202-5053-3CDC-F87D1AD728C8}"/>
              </a:ext>
            </a:extLst>
          </p:cNvPr>
          <p:cNvSpPr/>
          <p:nvPr userDrawn="1"/>
        </p:nvSpPr>
        <p:spPr>
          <a:xfrm rot="16200000">
            <a:off x="-411209" y="684341"/>
            <a:ext cx="6858001" cy="548931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4;p3">
            <a:extLst>
              <a:ext uri="{FF2B5EF4-FFF2-40B4-BE49-F238E27FC236}">
                <a16:creationId xmlns:a16="http://schemas.microsoft.com/office/drawing/2014/main" id="{5B51B609-AA75-D9DF-C49A-F39419480385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Título 4">
            <a:extLst>
              <a:ext uri="{FF2B5EF4-FFF2-40B4-BE49-F238E27FC236}">
                <a16:creationId xmlns:a16="http://schemas.microsoft.com/office/drawing/2014/main" id="{59ADDF36-B757-3C74-B79F-645849F9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7331DB3-8F64-60FC-6156-4E6551BA0268}"/>
              </a:ext>
            </a:extLst>
          </p:cNvPr>
          <p:cNvCxnSpPr>
            <a:cxnSpLocks/>
          </p:cNvCxnSpPr>
          <p:nvPr userDrawn="1"/>
        </p:nvCxnSpPr>
        <p:spPr>
          <a:xfrm>
            <a:off x="6335863" y="5523835"/>
            <a:ext cx="4883000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9">
            <a:extLst>
              <a:ext uri="{FF2B5EF4-FFF2-40B4-BE49-F238E27FC236}">
                <a16:creationId xmlns:a16="http://schemas.microsoft.com/office/drawing/2014/main" id="{D0DA5216-6168-EF30-0469-B3B2A55FE9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1AC8FF1E-67DE-06B4-FD74-3F0C29CFF9E9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F17BD75-0DC0-04DD-BBA6-C181BF8C9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3" y="293320"/>
            <a:ext cx="2024216" cy="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108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na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DA58B8EA-68BA-33B4-D013-1FCD12E9DF9D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C491D38D-0721-7D46-1571-CA3C26AEF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17688"/>
            <a:ext cx="668019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CBEDAA6E-434C-D8DC-D31F-773B96F3A787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8" y="1824039"/>
            <a:ext cx="6680199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spcCol="4680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Título 4">
            <a:extLst>
              <a:ext uri="{FF2B5EF4-FFF2-40B4-BE49-F238E27FC236}">
                <a16:creationId xmlns:a16="http://schemas.microsoft.com/office/drawing/2014/main" id="{A72C7637-BD6C-DA19-73B9-C406A49A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3288"/>
            <a:ext cx="6680200" cy="88279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2B8CA4CF-C8C4-FEAB-A5B0-CF26F0B22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9CEFD853-0D15-E7C7-2633-25FDD01179F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8109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04E8850B-3BF9-7B4B-528C-F0E52CACFF21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6AE87A34-CED3-66C8-D33B-2DDCADED24F3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719138" y="1824038"/>
            <a:ext cx="5321300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740B932D-B10F-F77A-1FA5-E718E16AC45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164598" y="1824038"/>
            <a:ext cx="5306677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Título 4">
            <a:extLst>
              <a:ext uri="{FF2B5EF4-FFF2-40B4-BE49-F238E27FC236}">
                <a16:creationId xmlns:a16="http://schemas.microsoft.com/office/drawing/2014/main" id="{929D0DF0-0D3A-5E92-37E0-706889BB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3" name="Imagem 9">
            <a:extLst>
              <a:ext uri="{FF2B5EF4-FFF2-40B4-BE49-F238E27FC236}">
                <a16:creationId xmlns:a16="http://schemas.microsoft.com/office/drawing/2014/main" id="{4AE0B5B0-3403-FE4E-169B-779DC9000C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2C076953-5F7F-FF6A-4FF5-D3A7549184A3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7873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07F15172-6AB1-E133-F4E1-E183784C049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A6374440-C9AE-A6F6-1FD4-8953C15FD39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03807F96-1FF7-0A4D-BD68-28C329ED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A07D7B2C-0141-D570-3EB0-FEB78A8A8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E58EFCE7-78E1-A8A9-F4FC-F412F2A02819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3262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40A156-82E7-7E82-4C64-84258B7079C3}"/>
              </a:ext>
            </a:extLst>
          </p:cNvPr>
          <p:cNvSpPr/>
          <p:nvPr userDrawn="1"/>
        </p:nvSpPr>
        <p:spPr>
          <a:xfrm>
            <a:off x="5129128" y="719138"/>
            <a:ext cx="6458561" cy="5830035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25" name="Google Shape;21;p3">
            <a:extLst>
              <a:ext uri="{FF2B5EF4-FFF2-40B4-BE49-F238E27FC236}">
                <a16:creationId xmlns:a16="http://schemas.microsoft.com/office/drawing/2014/main" id="{23C86A93-45B6-8E43-FF6A-D14DCE339BCB}"/>
              </a:ext>
            </a:extLst>
          </p:cNvPr>
          <p:cNvSpPr/>
          <p:nvPr userDrawn="1"/>
        </p:nvSpPr>
        <p:spPr>
          <a:xfrm rot="16200000">
            <a:off x="-808605" y="1081740"/>
            <a:ext cx="6858002" cy="4694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A6374440-C9AE-A6F6-1FD4-8953C15FD39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03807F96-1FF7-0A4D-BD68-28C329ED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Mídia 14">
            <a:extLst>
              <a:ext uri="{FF2B5EF4-FFF2-40B4-BE49-F238E27FC236}">
                <a16:creationId xmlns:a16="http://schemas.microsoft.com/office/drawing/2014/main" id="{E74C96A8-AF92-1E10-78CD-37443D6B5871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408396" y="1564087"/>
            <a:ext cx="5988426" cy="3626798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38100">
            <a:solidFill>
              <a:srgbClr val="74C1AD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028CAE2D-1811-F927-D616-A8476B3328D1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5408395" y="5416456"/>
            <a:ext cx="5988425" cy="395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A95AEE6A-1E30-9DFC-49EB-A2033E77633F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5408395" y="5888332"/>
            <a:ext cx="5988425" cy="49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do vídeo,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F5862C8F-0A79-245A-F0D1-443211C14FA4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5408394" y="931645"/>
            <a:ext cx="5988425" cy="55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 título</a:t>
            </a:r>
            <a:endParaRPr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2142A82-D45F-3720-C8D7-DD524E00DC79}"/>
              </a:ext>
            </a:extLst>
          </p:cNvPr>
          <p:cNvCxnSpPr>
            <a:cxnSpLocks/>
          </p:cNvCxnSpPr>
          <p:nvPr userDrawn="1"/>
        </p:nvCxnSpPr>
        <p:spPr>
          <a:xfrm>
            <a:off x="5408393" y="5909025"/>
            <a:ext cx="5988426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m 9">
            <a:extLst>
              <a:ext uri="{FF2B5EF4-FFF2-40B4-BE49-F238E27FC236}">
                <a16:creationId xmlns:a16="http://schemas.microsoft.com/office/drawing/2014/main" id="{C8914D9E-66A8-A5D9-D3E6-3B6FC0171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12" name="Google Shape;68;p17">
            <a:extLst>
              <a:ext uri="{FF2B5EF4-FFF2-40B4-BE49-F238E27FC236}">
                <a16:creationId xmlns:a16="http://schemas.microsoft.com/office/drawing/2014/main" id="{7D38DD2C-524B-8247-C330-297A2D077BED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A46209E-00A9-13DC-8A28-ED70BEAFBE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3" y="293320"/>
            <a:ext cx="2024216" cy="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3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4744B5B7-1C88-7246-C187-DB4B632F3226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666E5BDB-9346-948A-C376-B40BF27A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E1C3A182-5F6D-DDF6-ADE7-22B7470BD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9" y="1824039"/>
            <a:ext cx="3491234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0DCA6A62-19B3-2719-5B5A-59FA5EDECF5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358714" y="1824040"/>
            <a:ext cx="3491234" cy="431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E2A2079F-C312-BAB2-5CE6-2234313C0820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7980040" y="1822451"/>
            <a:ext cx="3491234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5" name="Imagem 9">
            <a:extLst>
              <a:ext uri="{FF2B5EF4-FFF2-40B4-BE49-F238E27FC236}">
                <a16:creationId xmlns:a16="http://schemas.microsoft.com/office/drawing/2014/main" id="{BE6907F8-D90A-ACF9-2367-D2FCB7B30C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6" name="Google Shape;68;p17">
            <a:extLst>
              <a:ext uri="{FF2B5EF4-FFF2-40B4-BE49-F238E27FC236}">
                <a16:creationId xmlns:a16="http://schemas.microsoft.com/office/drawing/2014/main" id="{535A6987-BD89-D674-A6A7-3FE0BACE8315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29342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rd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9852E547-FD86-E2AD-F762-375C75673C3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5AEED7E4-C7A0-B9D4-BCF2-2E615E08E723}"/>
              </a:ext>
            </a:extLst>
          </p:cNvPr>
          <p:cNvSpPr/>
          <p:nvPr/>
        </p:nvSpPr>
        <p:spPr>
          <a:xfrm rot="5400000">
            <a:off x="-134144" y="2677320"/>
            <a:ext cx="4313237" cy="2606675"/>
          </a:xfrm>
          <a:prstGeom prst="roundRect">
            <a:avLst>
              <a:gd name="adj" fmla="val 10111"/>
            </a:avLst>
          </a:prstGeom>
          <a:solidFill>
            <a:srgbClr val="803594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B1F3DA4D-90FA-B4F3-A3A1-7967BA205D4B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886893" y="1930276"/>
            <a:ext cx="2271165" cy="1429563"/>
          </a:xfrm>
          <a:prstGeom prst="roundRect">
            <a:avLst>
              <a:gd name="adj" fmla="val 11323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</p:spPr>
        <p:txBody>
          <a:bodyPr tIns="936000" bIns="36000" anchor="ctr"/>
          <a:lstStyle>
            <a:lvl1pPr marL="0" indent="0" algn="ctr">
              <a:buNone/>
              <a:defRPr sz="1100"/>
            </a:lvl1pPr>
          </a:lstStyle>
          <a:p>
            <a:endParaRPr lang="pt-BR"/>
          </a:p>
        </p:txBody>
      </p:sp>
      <p:sp>
        <p:nvSpPr>
          <p:cNvPr id="14" name="Google Shape;24;p3">
            <a:extLst>
              <a:ext uri="{FF2B5EF4-FFF2-40B4-BE49-F238E27FC236}">
                <a16:creationId xmlns:a16="http://schemas.microsoft.com/office/drawing/2014/main" id="{77AEA28F-50D7-A9B5-3A1A-B1C8DDBA98E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86893" y="4038159"/>
            <a:ext cx="2271165" cy="197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24;p3">
            <a:extLst>
              <a:ext uri="{FF2B5EF4-FFF2-40B4-BE49-F238E27FC236}">
                <a16:creationId xmlns:a16="http://schemas.microsoft.com/office/drawing/2014/main" id="{AA04C24F-9ED8-9C20-BA6B-36CE08C9D8E0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886893" y="3466077"/>
            <a:ext cx="2271165" cy="46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Graphic 14">
            <a:extLst>
              <a:ext uri="{FF2B5EF4-FFF2-40B4-BE49-F238E27FC236}">
                <a16:creationId xmlns:a16="http://schemas.microsoft.com/office/drawing/2014/main" id="{6E6B449F-CBC0-A8A7-F284-3B92D914B19C}"/>
              </a:ext>
            </a:extLst>
          </p:cNvPr>
          <p:cNvSpPr/>
          <p:nvPr userDrawn="1"/>
        </p:nvSpPr>
        <p:spPr>
          <a:xfrm rot="5400000">
            <a:off x="2580482" y="2677320"/>
            <a:ext cx="4313237" cy="2606675"/>
          </a:xfrm>
          <a:prstGeom prst="roundRect">
            <a:avLst>
              <a:gd name="adj" fmla="val 10111"/>
            </a:avLst>
          </a:prstGeom>
          <a:solidFill>
            <a:srgbClr val="803594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3" name="Espaço Reservado para Imagem 10">
            <a:extLst>
              <a:ext uri="{FF2B5EF4-FFF2-40B4-BE49-F238E27FC236}">
                <a16:creationId xmlns:a16="http://schemas.microsoft.com/office/drawing/2014/main" id="{DBB0BE42-1D30-731C-D5ED-5B274F31E9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01519" y="1930276"/>
            <a:ext cx="2271165" cy="1429563"/>
          </a:xfrm>
          <a:prstGeom prst="roundRect">
            <a:avLst>
              <a:gd name="adj" fmla="val 11323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</p:spPr>
        <p:txBody>
          <a:bodyPr tIns="936000" bIns="36000" anchor="ctr"/>
          <a:lstStyle>
            <a:lvl1pPr marL="0" indent="0" algn="ctr">
              <a:buNone/>
              <a:defRPr sz="1100"/>
            </a:lvl1pPr>
          </a:lstStyle>
          <a:p>
            <a:endParaRPr lang="pt-BR"/>
          </a:p>
        </p:txBody>
      </p:sp>
      <p:sp>
        <p:nvSpPr>
          <p:cNvPr id="44" name="Google Shape;24;p3">
            <a:extLst>
              <a:ext uri="{FF2B5EF4-FFF2-40B4-BE49-F238E27FC236}">
                <a16:creationId xmlns:a16="http://schemas.microsoft.com/office/drawing/2014/main" id="{FE982CE0-07C9-D8F9-416E-DB63FE0A8F66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3601519" y="4038159"/>
            <a:ext cx="2271165" cy="197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5" name="Google Shape;24;p3">
            <a:extLst>
              <a:ext uri="{FF2B5EF4-FFF2-40B4-BE49-F238E27FC236}">
                <a16:creationId xmlns:a16="http://schemas.microsoft.com/office/drawing/2014/main" id="{0F1C94CA-DD72-DC78-75DB-A3F744F530BF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3601519" y="3466077"/>
            <a:ext cx="2271165" cy="46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6" name="Graphic 14">
            <a:extLst>
              <a:ext uri="{FF2B5EF4-FFF2-40B4-BE49-F238E27FC236}">
                <a16:creationId xmlns:a16="http://schemas.microsoft.com/office/drawing/2014/main" id="{7E11D716-C4ED-9963-A222-28C03690088F}"/>
              </a:ext>
            </a:extLst>
          </p:cNvPr>
          <p:cNvSpPr/>
          <p:nvPr userDrawn="1"/>
        </p:nvSpPr>
        <p:spPr>
          <a:xfrm rot="5400000">
            <a:off x="5298281" y="2677320"/>
            <a:ext cx="4313237" cy="2606675"/>
          </a:xfrm>
          <a:prstGeom prst="roundRect">
            <a:avLst>
              <a:gd name="adj" fmla="val 10111"/>
            </a:avLst>
          </a:prstGeom>
          <a:solidFill>
            <a:srgbClr val="803594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7" name="Espaço Reservado para Imagem 10">
            <a:extLst>
              <a:ext uri="{FF2B5EF4-FFF2-40B4-BE49-F238E27FC236}">
                <a16:creationId xmlns:a16="http://schemas.microsoft.com/office/drawing/2014/main" id="{3E82B1B5-BA55-3F87-803E-2703DE08B6B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19318" y="1930276"/>
            <a:ext cx="2271165" cy="1429563"/>
          </a:xfrm>
          <a:prstGeom prst="roundRect">
            <a:avLst>
              <a:gd name="adj" fmla="val 11323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</p:spPr>
        <p:txBody>
          <a:bodyPr tIns="936000" bIns="36000" anchor="ctr"/>
          <a:lstStyle>
            <a:lvl1pPr marL="0" indent="0" algn="ctr">
              <a:buNone/>
              <a:defRPr sz="1100"/>
            </a:lvl1pPr>
          </a:lstStyle>
          <a:p>
            <a:endParaRPr lang="pt-BR"/>
          </a:p>
        </p:txBody>
      </p:sp>
      <p:sp>
        <p:nvSpPr>
          <p:cNvPr id="48" name="Google Shape;24;p3">
            <a:extLst>
              <a:ext uri="{FF2B5EF4-FFF2-40B4-BE49-F238E27FC236}">
                <a16:creationId xmlns:a16="http://schemas.microsoft.com/office/drawing/2014/main" id="{6E4D1EAD-5C96-CA1F-17D9-CAFED5C249B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6319318" y="4038159"/>
            <a:ext cx="2271165" cy="197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Google Shape;24;p3">
            <a:extLst>
              <a:ext uri="{FF2B5EF4-FFF2-40B4-BE49-F238E27FC236}">
                <a16:creationId xmlns:a16="http://schemas.microsoft.com/office/drawing/2014/main" id="{D8E19DF8-D3F7-E1CD-8AAB-B9F18C93DF34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6319318" y="3466077"/>
            <a:ext cx="2271165" cy="46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0" name="Graphic 14">
            <a:extLst>
              <a:ext uri="{FF2B5EF4-FFF2-40B4-BE49-F238E27FC236}">
                <a16:creationId xmlns:a16="http://schemas.microsoft.com/office/drawing/2014/main" id="{5BB15E83-DD2C-2EF5-3DD2-623D7EBC7545}"/>
              </a:ext>
            </a:extLst>
          </p:cNvPr>
          <p:cNvSpPr/>
          <p:nvPr userDrawn="1"/>
        </p:nvSpPr>
        <p:spPr>
          <a:xfrm rot="5400000">
            <a:off x="8012905" y="2677320"/>
            <a:ext cx="4313237" cy="2606675"/>
          </a:xfrm>
          <a:prstGeom prst="roundRect">
            <a:avLst>
              <a:gd name="adj" fmla="val 10111"/>
            </a:avLst>
          </a:prstGeom>
          <a:solidFill>
            <a:srgbClr val="803594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1" name="Espaço Reservado para Imagem 10">
            <a:extLst>
              <a:ext uri="{FF2B5EF4-FFF2-40B4-BE49-F238E27FC236}">
                <a16:creationId xmlns:a16="http://schemas.microsoft.com/office/drawing/2014/main" id="{B8F7B350-BF16-600F-9BF1-1EA467030F5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3942" y="1930276"/>
            <a:ext cx="2271165" cy="1429563"/>
          </a:xfrm>
          <a:prstGeom prst="roundRect">
            <a:avLst>
              <a:gd name="adj" fmla="val 11323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</p:spPr>
        <p:txBody>
          <a:bodyPr tIns="936000" bIns="36000" anchor="ctr"/>
          <a:lstStyle>
            <a:lvl1pPr marL="0" indent="0" algn="ctr">
              <a:buNone/>
              <a:defRPr sz="1100"/>
            </a:lvl1pPr>
          </a:lstStyle>
          <a:p>
            <a:endParaRPr lang="pt-BR"/>
          </a:p>
        </p:txBody>
      </p:sp>
      <p:sp>
        <p:nvSpPr>
          <p:cNvPr id="52" name="Google Shape;24;p3">
            <a:extLst>
              <a:ext uri="{FF2B5EF4-FFF2-40B4-BE49-F238E27FC236}">
                <a16:creationId xmlns:a16="http://schemas.microsoft.com/office/drawing/2014/main" id="{18228FB2-3AEF-B965-81A1-F0C628C4049D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9033942" y="4038159"/>
            <a:ext cx="2271165" cy="197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24;p3">
            <a:extLst>
              <a:ext uri="{FF2B5EF4-FFF2-40B4-BE49-F238E27FC236}">
                <a16:creationId xmlns:a16="http://schemas.microsoft.com/office/drawing/2014/main" id="{FC5B3DD9-8325-D1C4-540B-83CB93AFF284}"/>
              </a:ext>
            </a:extLst>
          </p:cNvPr>
          <p:cNvSpPr txBox="1">
            <a:spLocks noGrp="1"/>
          </p:cNvSpPr>
          <p:nvPr>
            <p:ph type="body" idx="25"/>
          </p:nvPr>
        </p:nvSpPr>
        <p:spPr>
          <a:xfrm>
            <a:off x="9033942" y="3466077"/>
            <a:ext cx="2271165" cy="465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86A5A536-CD9F-02F0-2B1E-6C2FB0774513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716758" y="6185594"/>
            <a:ext cx="10752136" cy="32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das imagens.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10" name="Título 4">
            <a:extLst>
              <a:ext uri="{FF2B5EF4-FFF2-40B4-BE49-F238E27FC236}">
                <a16:creationId xmlns:a16="http://schemas.microsoft.com/office/drawing/2014/main" id="{C9F05149-F8C4-9C52-3BD9-AA3F6360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56160"/>
            <a:ext cx="10752137" cy="859928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3" name="Imagem 9">
            <a:extLst>
              <a:ext uri="{FF2B5EF4-FFF2-40B4-BE49-F238E27FC236}">
                <a16:creationId xmlns:a16="http://schemas.microsoft.com/office/drawing/2014/main" id="{223A9EB4-ED14-5501-01C4-09F1460A0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A66FCCEF-518E-2EB1-A7A8-79E8F82ED09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5142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8BC0590C-CC65-6FDC-80F8-A031EF4C045B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E1C3A182-5F6D-DDF6-ADE7-22B7470BD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17688"/>
            <a:ext cx="10752137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5D57558-83E3-CB17-8E73-58E05D56F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3" name="Imagem 9">
            <a:extLst>
              <a:ext uri="{FF2B5EF4-FFF2-40B4-BE49-F238E27FC236}">
                <a16:creationId xmlns:a16="http://schemas.microsoft.com/office/drawing/2014/main" id="{60CAC8BA-CCD5-3752-481C-FD1EC3212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0D82FB0D-FB74-555E-97C1-743C60C4A287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417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64214C9-ECC8-0F69-BFF4-4DFDB661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62CF5D-DA8A-B671-9D04-D0C2D4F19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2891FC-EEBC-B1BB-765B-7623875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752066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e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9" name="Espaço Reservado para Tabe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pt-BR"/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961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Imagem Esquerda">
  <p:cSld name=" Imagem Esquerda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6612901" y="1824039"/>
            <a:ext cx="4858375" cy="43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6612901" y="719138"/>
            <a:ext cx="4858373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36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7" name="Google Shape;277;p30"/>
          <p:cNvSpPr>
            <a:spLocks noGrp="1"/>
          </p:cNvSpPr>
          <p:nvPr>
            <p:ph type="pic" idx="2"/>
          </p:nvPr>
        </p:nvSpPr>
        <p:spPr>
          <a:xfrm>
            <a:off x="456542" y="638355"/>
            <a:ext cx="5211762" cy="442362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8" name="Google Shape;278;p30"/>
          <p:cNvSpPr txBox="1">
            <a:spLocks noGrp="1"/>
          </p:cNvSpPr>
          <p:nvPr>
            <p:ph type="body" idx="3"/>
          </p:nvPr>
        </p:nvSpPr>
        <p:spPr>
          <a:xfrm>
            <a:off x="456542" y="5172707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body" idx="4"/>
          </p:nvPr>
        </p:nvSpPr>
        <p:spPr>
          <a:xfrm>
            <a:off x="456542" y="5990595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10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ubTitle" idx="5"/>
          </p:nvPr>
        </p:nvSpPr>
        <p:spPr>
          <a:xfrm>
            <a:off x="560963" y="91717"/>
            <a:ext cx="3372681" cy="422405"/>
          </a:xfrm>
          <a:prstGeom prst="rect">
            <a:avLst/>
          </a:prstGeom>
          <a:solidFill>
            <a:srgbClr val="5AE3D9"/>
          </a:solidFill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1288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1" name="Forma Liv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9" name="Forma Liv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1" name="Forma Liv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 spc="50" baseline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pt-BR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3" name="Espaço Reservado para o Número do Slid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>
              <a:latin typeface="+mn-lt"/>
            </a:endParaRPr>
          </a:p>
        </p:txBody>
      </p:sp>
      <p:sp>
        <p:nvSpPr>
          <p:cNvPr id="42" name="Espaço Reservado para Dat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pt-B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v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2" name="Forma Liv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3" name="Forma Liv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>
              <a:latin typeface="+mn-lt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1" name="Forma Liv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v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3" name="Forma Liv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4" name="Forma Liv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9436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3" name="Forma Liv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4" name="Forma Liv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8" name="Forma Liv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9" name="Forma Liv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pt-B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pt-B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pt-B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pt-B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endParaRPr lang="pt-BR"/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335151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 d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tabela d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v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7" name="Forma Liv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457200" indent="0">
              <a:spcBef>
                <a:spcPts val="1800"/>
              </a:spcBef>
              <a:buNone/>
              <a:defRPr lang="pt-BR" sz="2000"/>
            </a:lvl2pPr>
            <a:lvl3pPr marL="914400" indent="0">
              <a:spcBef>
                <a:spcPts val="1800"/>
              </a:spcBef>
              <a:buNone/>
              <a:defRPr lang="pt-BR" sz="2000"/>
            </a:lvl3pPr>
            <a:lvl4pPr marL="1371600" indent="0">
              <a:spcBef>
                <a:spcPts val="1800"/>
              </a:spcBef>
              <a:buNone/>
              <a:defRPr lang="pt-BR" sz="2000"/>
            </a:lvl4pPr>
            <a:lvl5pPr marL="1828800" indent="0">
              <a:spcBef>
                <a:spcPts val="1800"/>
              </a:spcBef>
              <a:buNone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v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3" name="Forma Liv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4" name="Forma Liv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>
              <a:spcBef>
                <a:spcPts val="18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>
              <a:latin typeface="+mn-lt"/>
            </a:endParaRP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1" name="Forma Liv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Encerramento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6"/>
          <p:cNvSpPr/>
          <p:nvPr/>
        </p:nvSpPr>
        <p:spPr>
          <a:xfrm rot="-5400000">
            <a:off x="2682284" y="-2409150"/>
            <a:ext cx="6858001" cy="1167629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106"/>
          <p:cNvSpPr>
            <a:spLocks noGrp="1"/>
          </p:cNvSpPr>
          <p:nvPr>
            <p:ph type="pic" idx="2"/>
          </p:nvPr>
        </p:nvSpPr>
        <p:spPr>
          <a:xfrm>
            <a:off x="708024" y="844164"/>
            <a:ext cx="3989840" cy="4844668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478D7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106"/>
          <p:cNvSpPr txBox="1">
            <a:spLocks noGrp="1"/>
          </p:cNvSpPr>
          <p:nvPr>
            <p:ph type="title"/>
          </p:nvPr>
        </p:nvSpPr>
        <p:spPr>
          <a:xfrm>
            <a:off x="4941276" y="868816"/>
            <a:ext cx="6529999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6" name="Google Shape;606;p106"/>
          <p:cNvSpPr txBox="1">
            <a:spLocks noGrp="1"/>
          </p:cNvSpPr>
          <p:nvPr>
            <p:ph type="body" idx="1"/>
          </p:nvPr>
        </p:nvSpPr>
        <p:spPr>
          <a:xfrm>
            <a:off x="4941276" y="1973716"/>
            <a:ext cx="6529999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3594"/>
              </a:buClr>
              <a:buSzPts val="16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07" name="Google Shape;607;p106"/>
          <p:cNvSpPr txBox="1">
            <a:spLocks noGrp="1"/>
          </p:cNvSpPr>
          <p:nvPr>
            <p:ph type="body" idx="3"/>
          </p:nvPr>
        </p:nvSpPr>
        <p:spPr>
          <a:xfrm>
            <a:off x="720724" y="5785831"/>
            <a:ext cx="3962401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608" name="Google Shape;608;p106"/>
          <p:cNvCxnSpPr/>
          <p:nvPr/>
        </p:nvCxnSpPr>
        <p:spPr>
          <a:xfrm>
            <a:off x="720724" y="5785831"/>
            <a:ext cx="3962401" cy="0"/>
          </a:xfrm>
          <a:prstGeom prst="straightConnector1">
            <a:avLst/>
          </a:prstGeom>
          <a:noFill/>
          <a:ln w="9525" cap="rnd" cmpd="sng">
            <a:solidFill>
              <a:srgbClr val="803594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609" name="Google Shape;609;p106"/>
          <p:cNvPicPr preferRelativeResize="0"/>
          <p:nvPr/>
        </p:nvPicPr>
        <p:blipFill rotWithShape="1">
          <a:blip r:embed="rId2">
            <a:alphaModFix/>
          </a:blip>
          <a:srcRect t="962" b="963"/>
          <a:stretch/>
        </p:blipFill>
        <p:spPr>
          <a:xfrm>
            <a:off x="419099" y="150808"/>
            <a:ext cx="4043363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06"/>
          <p:cNvSpPr txBox="1">
            <a:spLocks noGrp="1"/>
          </p:cNvSpPr>
          <p:nvPr>
            <p:ph type="subTitle" idx="4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8066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ha Numerada">
  <p:cSld name="Linha Numerada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6"/>
          <p:cNvSpPr/>
          <p:nvPr/>
        </p:nvSpPr>
        <p:spPr>
          <a:xfrm rot="-5400000">
            <a:off x="2682284" y="-2409150"/>
            <a:ext cx="6858001" cy="1167629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6"/>
          <p:cNvSpPr txBox="1">
            <a:spLocks noGrp="1"/>
          </p:cNvSpPr>
          <p:nvPr>
            <p:ph type="title"/>
          </p:nvPr>
        </p:nvSpPr>
        <p:spPr>
          <a:xfrm>
            <a:off x="719138" y="856160"/>
            <a:ext cx="10752965" cy="99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86"/>
          <p:cNvSpPr txBox="1">
            <a:spLocks noGrp="1"/>
          </p:cNvSpPr>
          <p:nvPr>
            <p:ph type="body" idx="1"/>
          </p:nvPr>
        </p:nvSpPr>
        <p:spPr>
          <a:xfrm>
            <a:off x="1078363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1" name="Google Shape;211;p86"/>
          <p:cNvSpPr txBox="1">
            <a:spLocks noGrp="1"/>
          </p:cNvSpPr>
          <p:nvPr>
            <p:ph type="body" idx="2"/>
          </p:nvPr>
        </p:nvSpPr>
        <p:spPr>
          <a:xfrm>
            <a:off x="1078363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86"/>
          <p:cNvSpPr txBox="1">
            <a:spLocks noGrp="1"/>
          </p:cNvSpPr>
          <p:nvPr>
            <p:ph type="body" idx="3"/>
          </p:nvPr>
        </p:nvSpPr>
        <p:spPr>
          <a:xfrm>
            <a:off x="384855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3" name="Google Shape;213;p86"/>
          <p:cNvSpPr txBox="1">
            <a:spLocks noGrp="1"/>
          </p:cNvSpPr>
          <p:nvPr>
            <p:ph type="body" idx="4"/>
          </p:nvPr>
        </p:nvSpPr>
        <p:spPr>
          <a:xfrm>
            <a:off x="384855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4" name="Google Shape;214;p86"/>
          <p:cNvSpPr txBox="1">
            <a:spLocks noGrp="1"/>
          </p:cNvSpPr>
          <p:nvPr>
            <p:ph type="body" idx="5"/>
          </p:nvPr>
        </p:nvSpPr>
        <p:spPr>
          <a:xfrm>
            <a:off x="650920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5" name="Google Shape;215;p86"/>
          <p:cNvSpPr txBox="1">
            <a:spLocks noGrp="1"/>
          </p:cNvSpPr>
          <p:nvPr>
            <p:ph type="body" idx="6"/>
          </p:nvPr>
        </p:nvSpPr>
        <p:spPr>
          <a:xfrm>
            <a:off x="650920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6" name="Google Shape;216;p86"/>
          <p:cNvSpPr txBox="1">
            <a:spLocks noGrp="1"/>
          </p:cNvSpPr>
          <p:nvPr>
            <p:ph type="body" idx="7"/>
          </p:nvPr>
        </p:nvSpPr>
        <p:spPr>
          <a:xfrm>
            <a:off x="9231704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7" name="Google Shape;217;p86"/>
          <p:cNvSpPr txBox="1">
            <a:spLocks noGrp="1"/>
          </p:cNvSpPr>
          <p:nvPr>
            <p:ph type="body" idx="8"/>
          </p:nvPr>
        </p:nvSpPr>
        <p:spPr>
          <a:xfrm>
            <a:off x="9231704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218" name="Google Shape;218;p86"/>
          <p:cNvCxnSpPr/>
          <p:nvPr/>
        </p:nvCxnSpPr>
        <p:spPr>
          <a:xfrm>
            <a:off x="1086029" y="3070062"/>
            <a:ext cx="10863403" cy="0"/>
          </a:xfrm>
          <a:prstGeom prst="straightConnector1">
            <a:avLst/>
          </a:prstGeom>
          <a:noFill/>
          <a:ln w="41275" cap="rnd" cmpd="sng">
            <a:solidFill>
              <a:srgbClr val="832C87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p86"/>
          <p:cNvCxnSpPr/>
          <p:nvPr/>
        </p:nvCxnSpPr>
        <p:spPr>
          <a:xfrm rot="10800000">
            <a:off x="1078364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86"/>
          <p:cNvCxnSpPr/>
          <p:nvPr/>
        </p:nvCxnSpPr>
        <p:spPr>
          <a:xfrm rot="10800000">
            <a:off x="3848552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86"/>
          <p:cNvCxnSpPr/>
          <p:nvPr/>
        </p:nvCxnSpPr>
        <p:spPr>
          <a:xfrm rot="10800000">
            <a:off x="6509202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86"/>
          <p:cNvCxnSpPr/>
          <p:nvPr/>
        </p:nvCxnSpPr>
        <p:spPr>
          <a:xfrm rot="10800000">
            <a:off x="9231705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3" name="Google Shape;223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355" y="2493119"/>
            <a:ext cx="877133" cy="83253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6"/>
          <p:cNvSpPr txBox="1"/>
          <p:nvPr/>
        </p:nvSpPr>
        <p:spPr>
          <a:xfrm>
            <a:off x="754564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36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/>
          </a:p>
        </p:txBody>
      </p:sp>
      <p:pic>
        <p:nvPicPr>
          <p:cNvPr id="225" name="Google Shape;225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7730" y="2493119"/>
            <a:ext cx="877133" cy="83253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6"/>
          <p:cNvSpPr txBox="1"/>
          <p:nvPr/>
        </p:nvSpPr>
        <p:spPr>
          <a:xfrm>
            <a:off x="3517939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36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/>
          </a:p>
        </p:txBody>
      </p:sp>
      <p:pic>
        <p:nvPicPr>
          <p:cNvPr id="227" name="Google Shape;227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0090" y="2493119"/>
            <a:ext cx="877133" cy="83253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86"/>
          <p:cNvSpPr txBox="1"/>
          <p:nvPr/>
        </p:nvSpPr>
        <p:spPr>
          <a:xfrm>
            <a:off x="6150299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36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/>
          </a:p>
        </p:txBody>
      </p:sp>
      <p:pic>
        <p:nvPicPr>
          <p:cNvPr id="229" name="Google Shape;229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2633" y="2493119"/>
            <a:ext cx="877133" cy="83253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6"/>
          <p:cNvSpPr txBox="1"/>
          <p:nvPr/>
        </p:nvSpPr>
        <p:spPr>
          <a:xfrm>
            <a:off x="8882842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lang="pt-BR" sz="36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/>
          </a:p>
        </p:txBody>
      </p:sp>
      <p:pic>
        <p:nvPicPr>
          <p:cNvPr id="231" name="Google Shape;231;p86"/>
          <p:cNvPicPr preferRelativeResize="0"/>
          <p:nvPr/>
        </p:nvPicPr>
        <p:blipFill rotWithShape="1">
          <a:blip r:embed="rId3">
            <a:alphaModFix/>
          </a:blip>
          <a:srcRect t="962" b="963"/>
          <a:stretch/>
        </p:blipFill>
        <p:spPr>
          <a:xfrm>
            <a:off x="419099" y="150808"/>
            <a:ext cx="4043363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6"/>
          <p:cNvSpPr txBox="1">
            <a:spLocks noGrp="1"/>
          </p:cNvSpPr>
          <p:nvPr>
            <p:ph type="subTitle" idx="9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7241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D300DE3-A89D-F492-C803-AF1228C6FBA3}"/>
              </a:ext>
            </a:extLst>
          </p:cNvPr>
          <p:cNvSpPr/>
          <p:nvPr userDrawn="1"/>
        </p:nvSpPr>
        <p:spPr>
          <a:xfrm>
            <a:off x="6096001" y="719138"/>
            <a:ext cx="5375276" cy="5418137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11" name="Espaço Reservado para Mídia 14">
            <a:extLst>
              <a:ext uri="{FF2B5EF4-FFF2-40B4-BE49-F238E27FC236}">
                <a16:creationId xmlns:a16="http://schemas.microsoft.com/office/drawing/2014/main" id="{160D8824-4A3E-A3D5-870D-088A5A50AD48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335863" y="1635320"/>
            <a:ext cx="4883000" cy="2972334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38100">
            <a:solidFill>
              <a:srgbClr val="74C1AD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8F118BF9-A974-6F2C-E3C1-785AC3ADA82D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348413" y="829114"/>
            <a:ext cx="4857900" cy="65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 título</a:t>
            </a:r>
            <a:endParaRPr/>
          </a:p>
        </p:txBody>
      </p:sp>
      <p:sp>
        <p:nvSpPr>
          <p:cNvPr id="17" name="Google Shape;24;p3">
            <a:extLst>
              <a:ext uri="{FF2B5EF4-FFF2-40B4-BE49-F238E27FC236}">
                <a16:creationId xmlns:a16="http://schemas.microsoft.com/office/drawing/2014/main" id="{AAE595AA-94C7-9C4F-40B1-6D994FD95028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348413" y="4705947"/>
            <a:ext cx="4870450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98C9924E-6DD4-9FD9-BB18-0AE9CC83F602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348413" y="5523835"/>
            <a:ext cx="4870450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do vídeo,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5F9E34B6-C202-5053-3CDC-F87D1AD728C8}"/>
              </a:ext>
            </a:extLst>
          </p:cNvPr>
          <p:cNvSpPr/>
          <p:nvPr userDrawn="1"/>
        </p:nvSpPr>
        <p:spPr>
          <a:xfrm rot="16200000">
            <a:off x="-411209" y="684341"/>
            <a:ext cx="6858001" cy="548931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4;p3">
            <a:extLst>
              <a:ext uri="{FF2B5EF4-FFF2-40B4-BE49-F238E27FC236}">
                <a16:creationId xmlns:a16="http://schemas.microsoft.com/office/drawing/2014/main" id="{5B51B609-AA75-D9DF-C49A-F39419480385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Título 4">
            <a:extLst>
              <a:ext uri="{FF2B5EF4-FFF2-40B4-BE49-F238E27FC236}">
                <a16:creationId xmlns:a16="http://schemas.microsoft.com/office/drawing/2014/main" id="{59ADDF36-B757-3C74-B79F-645849F9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7331DB3-8F64-60FC-6156-4E6551BA0268}"/>
              </a:ext>
            </a:extLst>
          </p:cNvPr>
          <p:cNvCxnSpPr>
            <a:cxnSpLocks/>
          </p:cNvCxnSpPr>
          <p:nvPr userDrawn="1"/>
        </p:nvCxnSpPr>
        <p:spPr>
          <a:xfrm>
            <a:off x="6335863" y="5523835"/>
            <a:ext cx="4883000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9">
            <a:extLst>
              <a:ext uri="{FF2B5EF4-FFF2-40B4-BE49-F238E27FC236}">
                <a16:creationId xmlns:a16="http://schemas.microsoft.com/office/drawing/2014/main" id="{D0DA5216-6168-EF30-0469-B3B2A55FE9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1AC8FF1E-67DE-06B4-FD74-3F0C29CFF9E9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F17BD75-0DC0-04DD-BBA6-C181BF8C9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3" y="293320"/>
            <a:ext cx="2024216" cy="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328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40A156-82E7-7E82-4C64-84258B7079C3}"/>
              </a:ext>
            </a:extLst>
          </p:cNvPr>
          <p:cNvSpPr/>
          <p:nvPr userDrawn="1"/>
        </p:nvSpPr>
        <p:spPr>
          <a:xfrm>
            <a:off x="5129128" y="719138"/>
            <a:ext cx="6458561" cy="5830035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25" name="Google Shape;21;p3">
            <a:extLst>
              <a:ext uri="{FF2B5EF4-FFF2-40B4-BE49-F238E27FC236}">
                <a16:creationId xmlns:a16="http://schemas.microsoft.com/office/drawing/2014/main" id="{23C86A93-45B6-8E43-FF6A-D14DCE339BCB}"/>
              </a:ext>
            </a:extLst>
          </p:cNvPr>
          <p:cNvSpPr/>
          <p:nvPr userDrawn="1"/>
        </p:nvSpPr>
        <p:spPr>
          <a:xfrm rot="16200000">
            <a:off x="-808605" y="1081740"/>
            <a:ext cx="6858002" cy="4694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A6374440-C9AE-A6F6-1FD4-8953C15FD39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03807F96-1FF7-0A4D-BD68-28C329ED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Mídia 14">
            <a:extLst>
              <a:ext uri="{FF2B5EF4-FFF2-40B4-BE49-F238E27FC236}">
                <a16:creationId xmlns:a16="http://schemas.microsoft.com/office/drawing/2014/main" id="{E74C96A8-AF92-1E10-78CD-37443D6B5871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408396" y="1564087"/>
            <a:ext cx="5988426" cy="3626798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38100">
            <a:solidFill>
              <a:srgbClr val="74C1AD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028CAE2D-1811-F927-D616-A8476B3328D1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5408395" y="5416456"/>
            <a:ext cx="5988425" cy="395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A95AEE6A-1E30-9DFC-49EB-A2033E77633F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5408395" y="5888332"/>
            <a:ext cx="5988425" cy="49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do vídeo,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F5862C8F-0A79-245A-F0D1-443211C14FA4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5408394" y="931645"/>
            <a:ext cx="5988425" cy="55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 título</a:t>
            </a:r>
            <a:endParaRPr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2142A82-D45F-3720-C8D7-DD524E00DC79}"/>
              </a:ext>
            </a:extLst>
          </p:cNvPr>
          <p:cNvCxnSpPr>
            <a:cxnSpLocks/>
          </p:cNvCxnSpPr>
          <p:nvPr userDrawn="1"/>
        </p:nvCxnSpPr>
        <p:spPr>
          <a:xfrm>
            <a:off x="5408393" y="5909025"/>
            <a:ext cx="5988426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m 9">
            <a:extLst>
              <a:ext uri="{FF2B5EF4-FFF2-40B4-BE49-F238E27FC236}">
                <a16:creationId xmlns:a16="http://schemas.microsoft.com/office/drawing/2014/main" id="{C8914D9E-66A8-A5D9-D3E6-3B6FC0171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12" name="Google Shape;68;p17">
            <a:extLst>
              <a:ext uri="{FF2B5EF4-FFF2-40B4-BE49-F238E27FC236}">
                <a16:creationId xmlns:a16="http://schemas.microsoft.com/office/drawing/2014/main" id="{7D38DD2C-524B-8247-C330-297A2D077BED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A46209E-00A9-13DC-8A28-ED70BEAFBE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3" y="293320"/>
            <a:ext cx="2024216" cy="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510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Encerramento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6"/>
          <p:cNvSpPr>
            <a:spLocks noGrp="1"/>
          </p:cNvSpPr>
          <p:nvPr>
            <p:ph type="pic" idx="2"/>
          </p:nvPr>
        </p:nvSpPr>
        <p:spPr>
          <a:xfrm>
            <a:off x="708024" y="844164"/>
            <a:ext cx="3989840" cy="4844668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478D7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106"/>
          <p:cNvSpPr txBox="1">
            <a:spLocks noGrp="1"/>
          </p:cNvSpPr>
          <p:nvPr>
            <p:ph type="title"/>
          </p:nvPr>
        </p:nvSpPr>
        <p:spPr>
          <a:xfrm>
            <a:off x="4941276" y="868816"/>
            <a:ext cx="6529999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6" name="Google Shape;606;p106"/>
          <p:cNvSpPr txBox="1">
            <a:spLocks noGrp="1"/>
          </p:cNvSpPr>
          <p:nvPr>
            <p:ph type="body" idx="1"/>
          </p:nvPr>
        </p:nvSpPr>
        <p:spPr>
          <a:xfrm>
            <a:off x="4941276" y="1973716"/>
            <a:ext cx="6529999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3594"/>
              </a:buClr>
              <a:buSzPts val="16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07" name="Google Shape;607;p106"/>
          <p:cNvSpPr txBox="1">
            <a:spLocks noGrp="1"/>
          </p:cNvSpPr>
          <p:nvPr>
            <p:ph type="body" idx="3"/>
          </p:nvPr>
        </p:nvSpPr>
        <p:spPr>
          <a:xfrm>
            <a:off x="720724" y="5785831"/>
            <a:ext cx="3962401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0" name="Google Shape;610;p106"/>
          <p:cNvSpPr txBox="1">
            <a:spLocks noGrp="1"/>
          </p:cNvSpPr>
          <p:nvPr>
            <p:ph type="subTitle" idx="4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9057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ha Numerada">
  <p:cSld name="Linha Numerada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6"/>
          <p:cNvSpPr txBox="1">
            <a:spLocks noGrp="1"/>
          </p:cNvSpPr>
          <p:nvPr>
            <p:ph type="title"/>
          </p:nvPr>
        </p:nvSpPr>
        <p:spPr>
          <a:xfrm>
            <a:off x="719138" y="856160"/>
            <a:ext cx="10752965" cy="99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0" name="Google Shape;210;p86"/>
          <p:cNvSpPr txBox="1">
            <a:spLocks noGrp="1"/>
          </p:cNvSpPr>
          <p:nvPr>
            <p:ph type="body" idx="1"/>
          </p:nvPr>
        </p:nvSpPr>
        <p:spPr>
          <a:xfrm>
            <a:off x="1078363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1" name="Google Shape;211;p86"/>
          <p:cNvSpPr txBox="1">
            <a:spLocks noGrp="1"/>
          </p:cNvSpPr>
          <p:nvPr>
            <p:ph type="body" idx="2"/>
          </p:nvPr>
        </p:nvSpPr>
        <p:spPr>
          <a:xfrm>
            <a:off x="1078363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86"/>
          <p:cNvSpPr txBox="1">
            <a:spLocks noGrp="1"/>
          </p:cNvSpPr>
          <p:nvPr>
            <p:ph type="body" idx="3"/>
          </p:nvPr>
        </p:nvSpPr>
        <p:spPr>
          <a:xfrm>
            <a:off x="384855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3" name="Google Shape;213;p86"/>
          <p:cNvSpPr txBox="1">
            <a:spLocks noGrp="1"/>
          </p:cNvSpPr>
          <p:nvPr>
            <p:ph type="body" idx="4"/>
          </p:nvPr>
        </p:nvSpPr>
        <p:spPr>
          <a:xfrm>
            <a:off x="384855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4" name="Google Shape;214;p86"/>
          <p:cNvSpPr txBox="1">
            <a:spLocks noGrp="1"/>
          </p:cNvSpPr>
          <p:nvPr>
            <p:ph type="body" idx="5"/>
          </p:nvPr>
        </p:nvSpPr>
        <p:spPr>
          <a:xfrm>
            <a:off x="650920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5" name="Google Shape;215;p86"/>
          <p:cNvSpPr txBox="1">
            <a:spLocks noGrp="1"/>
          </p:cNvSpPr>
          <p:nvPr>
            <p:ph type="body" idx="6"/>
          </p:nvPr>
        </p:nvSpPr>
        <p:spPr>
          <a:xfrm>
            <a:off x="650920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6" name="Google Shape;216;p86"/>
          <p:cNvSpPr txBox="1">
            <a:spLocks noGrp="1"/>
          </p:cNvSpPr>
          <p:nvPr>
            <p:ph type="body" idx="7"/>
          </p:nvPr>
        </p:nvSpPr>
        <p:spPr>
          <a:xfrm>
            <a:off x="9231704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7" name="Google Shape;217;p86"/>
          <p:cNvSpPr txBox="1">
            <a:spLocks noGrp="1"/>
          </p:cNvSpPr>
          <p:nvPr>
            <p:ph type="body" idx="8"/>
          </p:nvPr>
        </p:nvSpPr>
        <p:spPr>
          <a:xfrm>
            <a:off x="9231704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86"/>
          <p:cNvSpPr txBox="1">
            <a:spLocks noGrp="1"/>
          </p:cNvSpPr>
          <p:nvPr>
            <p:ph type="subTitle" idx="9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6000" tIns="72000" rIns="216000" bIns="720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041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024010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09541" y="112735"/>
            <a:ext cx="432151" cy="20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710506"/>
            <a:ext cx="12192000" cy="14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313" y="112734"/>
            <a:ext cx="1876817" cy="88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7597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 preserve="1">
  <p:cSld name="1. Capa_Linguagen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B470540F-8ED3-3C9A-7CEC-ECCED8765C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77" b="377"/>
          <a:stretch/>
        </p:blipFill>
        <p:spPr>
          <a:xfrm>
            <a:off x="0" y="0"/>
            <a:ext cx="12188208" cy="6858000"/>
          </a:xfrm>
          <a:prstGeom prst="rect">
            <a:avLst/>
          </a:prstGeom>
        </p:spPr>
      </p:pic>
      <p:pic>
        <p:nvPicPr>
          <p:cNvPr id="3" name="Google Shape;12;p2">
            <a:extLst>
              <a:ext uri="{FF2B5EF4-FFF2-40B4-BE49-F238E27FC236}">
                <a16:creationId xmlns:a16="http://schemas.microsoft.com/office/drawing/2014/main" id="{64566CAB-72B9-54DA-17BF-E1DAD974353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157792" y="6074368"/>
            <a:ext cx="2712967" cy="35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5807C21C-9485-0661-338D-21288883D98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0654951" y="344869"/>
            <a:ext cx="1360800" cy="551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959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_Linguagens" preserve="1" userDrawn="1">
  <p:cSld name="1_1. Capa_Linguagen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4AE3F628-6342-0624-6F3D-E978F03A2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3179" y="-61548"/>
            <a:ext cx="12418358" cy="695973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7FFAEE4-FBB9-B151-746C-AE55C780E33B}"/>
              </a:ext>
            </a:extLst>
          </p:cNvPr>
          <p:cNvSpPr/>
          <p:nvPr userDrawn="1"/>
        </p:nvSpPr>
        <p:spPr>
          <a:xfrm flipV="1">
            <a:off x="1924049" y="2312725"/>
            <a:ext cx="8749812" cy="2273300"/>
          </a:xfrm>
          <a:custGeom>
            <a:avLst/>
            <a:gdLst>
              <a:gd name="connsiteX0" fmla="*/ 0 w 8178800"/>
              <a:gd name="connsiteY0" fmla="*/ 148182 h 2260600"/>
              <a:gd name="connsiteX1" fmla="*/ 148182 w 8178800"/>
              <a:gd name="connsiteY1" fmla="*/ 0 h 2260600"/>
              <a:gd name="connsiteX2" fmla="*/ 8030618 w 8178800"/>
              <a:gd name="connsiteY2" fmla="*/ 0 h 2260600"/>
              <a:gd name="connsiteX3" fmla="*/ 8178800 w 8178800"/>
              <a:gd name="connsiteY3" fmla="*/ 148182 h 2260600"/>
              <a:gd name="connsiteX4" fmla="*/ 8178800 w 8178800"/>
              <a:gd name="connsiteY4" fmla="*/ 2112418 h 2260600"/>
              <a:gd name="connsiteX5" fmla="*/ 8030618 w 8178800"/>
              <a:gd name="connsiteY5" fmla="*/ 2260600 h 2260600"/>
              <a:gd name="connsiteX6" fmla="*/ 148182 w 8178800"/>
              <a:gd name="connsiteY6" fmla="*/ 2260600 h 2260600"/>
              <a:gd name="connsiteX7" fmla="*/ 0 w 8178800"/>
              <a:gd name="connsiteY7" fmla="*/ 2112418 h 2260600"/>
              <a:gd name="connsiteX8" fmla="*/ 0 w 8178800"/>
              <a:gd name="connsiteY8" fmla="*/ 148182 h 2260600"/>
              <a:gd name="connsiteX0" fmla="*/ 0 w 8178800"/>
              <a:gd name="connsiteY0" fmla="*/ 148182 h 2273300"/>
              <a:gd name="connsiteX1" fmla="*/ 148182 w 8178800"/>
              <a:gd name="connsiteY1" fmla="*/ 0 h 2273300"/>
              <a:gd name="connsiteX2" fmla="*/ 8030618 w 8178800"/>
              <a:gd name="connsiteY2" fmla="*/ 0 h 2273300"/>
              <a:gd name="connsiteX3" fmla="*/ 8178800 w 8178800"/>
              <a:gd name="connsiteY3" fmla="*/ 148182 h 2273300"/>
              <a:gd name="connsiteX4" fmla="*/ 8178800 w 8178800"/>
              <a:gd name="connsiteY4" fmla="*/ 2112418 h 2273300"/>
              <a:gd name="connsiteX5" fmla="*/ 8030618 w 8178800"/>
              <a:gd name="connsiteY5" fmla="*/ 2260600 h 2273300"/>
              <a:gd name="connsiteX6" fmla="*/ 294232 w 8178800"/>
              <a:gd name="connsiteY6" fmla="*/ 2273300 h 2273300"/>
              <a:gd name="connsiteX7" fmla="*/ 0 w 8178800"/>
              <a:gd name="connsiteY7" fmla="*/ 2112418 h 2273300"/>
              <a:gd name="connsiteX8" fmla="*/ 0 w 8178800"/>
              <a:gd name="connsiteY8" fmla="*/ 148182 h 2273300"/>
              <a:gd name="connsiteX0" fmla="*/ 0 w 8178800"/>
              <a:gd name="connsiteY0" fmla="*/ 148182 h 2273300"/>
              <a:gd name="connsiteX1" fmla="*/ 148182 w 8178800"/>
              <a:gd name="connsiteY1" fmla="*/ 0 h 2273300"/>
              <a:gd name="connsiteX2" fmla="*/ 8030618 w 8178800"/>
              <a:gd name="connsiteY2" fmla="*/ 0 h 2273300"/>
              <a:gd name="connsiteX3" fmla="*/ 8178800 w 8178800"/>
              <a:gd name="connsiteY3" fmla="*/ 148182 h 2273300"/>
              <a:gd name="connsiteX4" fmla="*/ 8178800 w 8178800"/>
              <a:gd name="connsiteY4" fmla="*/ 2112418 h 2273300"/>
              <a:gd name="connsiteX5" fmla="*/ 8030618 w 8178800"/>
              <a:gd name="connsiteY5" fmla="*/ 2260600 h 2273300"/>
              <a:gd name="connsiteX6" fmla="*/ 294232 w 8178800"/>
              <a:gd name="connsiteY6" fmla="*/ 2273300 h 2273300"/>
              <a:gd name="connsiteX7" fmla="*/ 330200 w 8178800"/>
              <a:gd name="connsiteY7" fmla="*/ 2106068 h 2273300"/>
              <a:gd name="connsiteX8" fmla="*/ 0 w 8178800"/>
              <a:gd name="connsiteY8" fmla="*/ 148182 h 2273300"/>
              <a:gd name="connsiteX0" fmla="*/ 0 w 8178800"/>
              <a:gd name="connsiteY0" fmla="*/ 148182 h 2273300"/>
              <a:gd name="connsiteX1" fmla="*/ 148182 w 8178800"/>
              <a:gd name="connsiteY1" fmla="*/ 0 h 2273300"/>
              <a:gd name="connsiteX2" fmla="*/ 8030618 w 8178800"/>
              <a:gd name="connsiteY2" fmla="*/ 0 h 2273300"/>
              <a:gd name="connsiteX3" fmla="*/ 8178800 w 8178800"/>
              <a:gd name="connsiteY3" fmla="*/ 148182 h 2273300"/>
              <a:gd name="connsiteX4" fmla="*/ 8178800 w 8178800"/>
              <a:gd name="connsiteY4" fmla="*/ 2112418 h 2273300"/>
              <a:gd name="connsiteX5" fmla="*/ 8030618 w 8178800"/>
              <a:gd name="connsiteY5" fmla="*/ 2260600 h 2273300"/>
              <a:gd name="connsiteX6" fmla="*/ 586332 w 8178800"/>
              <a:gd name="connsiteY6" fmla="*/ 2273300 h 2273300"/>
              <a:gd name="connsiteX7" fmla="*/ 330200 w 8178800"/>
              <a:gd name="connsiteY7" fmla="*/ 2106068 h 2273300"/>
              <a:gd name="connsiteX8" fmla="*/ 0 w 8178800"/>
              <a:gd name="connsiteY8" fmla="*/ 148182 h 2273300"/>
              <a:gd name="connsiteX0" fmla="*/ 0 w 8178800"/>
              <a:gd name="connsiteY0" fmla="*/ 148182 h 2273300"/>
              <a:gd name="connsiteX1" fmla="*/ 148182 w 8178800"/>
              <a:gd name="connsiteY1" fmla="*/ 0 h 2273300"/>
              <a:gd name="connsiteX2" fmla="*/ 8030618 w 8178800"/>
              <a:gd name="connsiteY2" fmla="*/ 0 h 2273300"/>
              <a:gd name="connsiteX3" fmla="*/ 8178800 w 8178800"/>
              <a:gd name="connsiteY3" fmla="*/ 148182 h 2273300"/>
              <a:gd name="connsiteX4" fmla="*/ 8178800 w 8178800"/>
              <a:gd name="connsiteY4" fmla="*/ 2112418 h 2273300"/>
              <a:gd name="connsiteX5" fmla="*/ 8030618 w 8178800"/>
              <a:gd name="connsiteY5" fmla="*/ 2260600 h 2273300"/>
              <a:gd name="connsiteX6" fmla="*/ 586332 w 8178800"/>
              <a:gd name="connsiteY6" fmla="*/ 2273300 h 2273300"/>
              <a:gd name="connsiteX7" fmla="*/ 400050 w 8178800"/>
              <a:gd name="connsiteY7" fmla="*/ 2169568 h 2273300"/>
              <a:gd name="connsiteX8" fmla="*/ 0 w 8178800"/>
              <a:gd name="connsiteY8" fmla="*/ 148182 h 2273300"/>
              <a:gd name="connsiteX0" fmla="*/ 0 w 8178800"/>
              <a:gd name="connsiteY0" fmla="*/ 148182 h 2273300"/>
              <a:gd name="connsiteX1" fmla="*/ 148182 w 8178800"/>
              <a:gd name="connsiteY1" fmla="*/ 0 h 2273300"/>
              <a:gd name="connsiteX2" fmla="*/ 8030618 w 8178800"/>
              <a:gd name="connsiteY2" fmla="*/ 0 h 2273300"/>
              <a:gd name="connsiteX3" fmla="*/ 8178800 w 8178800"/>
              <a:gd name="connsiteY3" fmla="*/ 148182 h 2273300"/>
              <a:gd name="connsiteX4" fmla="*/ 8178800 w 8178800"/>
              <a:gd name="connsiteY4" fmla="*/ 2112418 h 2273300"/>
              <a:gd name="connsiteX5" fmla="*/ 8030618 w 8178800"/>
              <a:gd name="connsiteY5" fmla="*/ 2260600 h 2273300"/>
              <a:gd name="connsiteX6" fmla="*/ 586332 w 8178800"/>
              <a:gd name="connsiteY6" fmla="*/ 2273300 h 2273300"/>
              <a:gd name="connsiteX7" fmla="*/ 387350 w 8178800"/>
              <a:gd name="connsiteY7" fmla="*/ 2131468 h 2273300"/>
              <a:gd name="connsiteX8" fmla="*/ 0 w 8178800"/>
              <a:gd name="connsiteY8" fmla="*/ 148182 h 2273300"/>
              <a:gd name="connsiteX0" fmla="*/ 0 w 8178800"/>
              <a:gd name="connsiteY0" fmla="*/ 148182 h 2273300"/>
              <a:gd name="connsiteX1" fmla="*/ 148182 w 8178800"/>
              <a:gd name="connsiteY1" fmla="*/ 0 h 2273300"/>
              <a:gd name="connsiteX2" fmla="*/ 8030618 w 8178800"/>
              <a:gd name="connsiteY2" fmla="*/ 0 h 2273300"/>
              <a:gd name="connsiteX3" fmla="*/ 8178800 w 8178800"/>
              <a:gd name="connsiteY3" fmla="*/ 148182 h 2273300"/>
              <a:gd name="connsiteX4" fmla="*/ 7556500 w 8178800"/>
              <a:gd name="connsiteY4" fmla="*/ 2093368 h 2273300"/>
              <a:gd name="connsiteX5" fmla="*/ 8030618 w 8178800"/>
              <a:gd name="connsiteY5" fmla="*/ 2260600 h 2273300"/>
              <a:gd name="connsiteX6" fmla="*/ 586332 w 8178800"/>
              <a:gd name="connsiteY6" fmla="*/ 2273300 h 2273300"/>
              <a:gd name="connsiteX7" fmla="*/ 387350 w 8178800"/>
              <a:gd name="connsiteY7" fmla="*/ 2131468 h 2273300"/>
              <a:gd name="connsiteX8" fmla="*/ 0 w 8178800"/>
              <a:gd name="connsiteY8" fmla="*/ 148182 h 2273300"/>
              <a:gd name="connsiteX0" fmla="*/ 0 w 8178800"/>
              <a:gd name="connsiteY0" fmla="*/ 148182 h 2273300"/>
              <a:gd name="connsiteX1" fmla="*/ 148182 w 8178800"/>
              <a:gd name="connsiteY1" fmla="*/ 0 h 2273300"/>
              <a:gd name="connsiteX2" fmla="*/ 8030618 w 8178800"/>
              <a:gd name="connsiteY2" fmla="*/ 0 h 2273300"/>
              <a:gd name="connsiteX3" fmla="*/ 8178800 w 8178800"/>
              <a:gd name="connsiteY3" fmla="*/ 148182 h 2273300"/>
              <a:gd name="connsiteX4" fmla="*/ 7556500 w 8178800"/>
              <a:gd name="connsiteY4" fmla="*/ 2093368 h 2273300"/>
              <a:gd name="connsiteX5" fmla="*/ 7395618 w 8178800"/>
              <a:gd name="connsiteY5" fmla="*/ 2260600 h 2273300"/>
              <a:gd name="connsiteX6" fmla="*/ 586332 w 8178800"/>
              <a:gd name="connsiteY6" fmla="*/ 2273300 h 2273300"/>
              <a:gd name="connsiteX7" fmla="*/ 387350 w 8178800"/>
              <a:gd name="connsiteY7" fmla="*/ 2131468 h 2273300"/>
              <a:gd name="connsiteX8" fmla="*/ 0 w 8178800"/>
              <a:gd name="connsiteY8" fmla="*/ 148182 h 2273300"/>
              <a:gd name="connsiteX0" fmla="*/ 0 w 8178800"/>
              <a:gd name="connsiteY0" fmla="*/ 148182 h 2273300"/>
              <a:gd name="connsiteX1" fmla="*/ 148182 w 8178800"/>
              <a:gd name="connsiteY1" fmla="*/ 0 h 2273300"/>
              <a:gd name="connsiteX2" fmla="*/ 8030618 w 8178800"/>
              <a:gd name="connsiteY2" fmla="*/ 0 h 2273300"/>
              <a:gd name="connsiteX3" fmla="*/ 8178800 w 8178800"/>
              <a:gd name="connsiteY3" fmla="*/ 148182 h 2273300"/>
              <a:gd name="connsiteX4" fmla="*/ 7556500 w 8178800"/>
              <a:gd name="connsiteY4" fmla="*/ 2093368 h 2273300"/>
              <a:gd name="connsiteX5" fmla="*/ 7338468 w 8178800"/>
              <a:gd name="connsiteY5" fmla="*/ 2260600 h 2273300"/>
              <a:gd name="connsiteX6" fmla="*/ 586332 w 8178800"/>
              <a:gd name="connsiteY6" fmla="*/ 2273300 h 2273300"/>
              <a:gd name="connsiteX7" fmla="*/ 387350 w 8178800"/>
              <a:gd name="connsiteY7" fmla="*/ 2131468 h 2273300"/>
              <a:gd name="connsiteX8" fmla="*/ 0 w 8178800"/>
              <a:gd name="connsiteY8" fmla="*/ 148182 h 227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78800" h="2273300">
                <a:moveTo>
                  <a:pt x="0" y="148182"/>
                </a:moveTo>
                <a:cubicBezTo>
                  <a:pt x="0" y="66343"/>
                  <a:pt x="66343" y="0"/>
                  <a:pt x="148182" y="0"/>
                </a:cubicBezTo>
                <a:lnTo>
                  <a:pt x="8030618" y="0"/>
                </a:lnTo>
                <a:cubicBezTo>
                  <a:pt x="8112457" y="0"/>
                  <a:pt x="8178800" y="66343"/>
                  <a:pt x="8178800" y="148182"/>
                </a:cubicBezTo>
                <a:lnTo>
                  <a:pt x="7556500" y="2093368"/>
                </a:lnTo>
                <a:cubicBezTo>
                  <a:pt x="7556500" y="2175207"/>
                  <a:pt x="7420307" y="2260600"/>
                  <a:pt x="7338468" y="2260600"/>
                </a:cubicBezTo>
                <a:lnTo>
                  <a:pt x="586332" y="2273300"/>
                </a:lnTo>
                <a:cubicBezTo>
                  <a:pt x="504493" y="2273300"/>
                  <a:pt x="387350" y="2213307"/>
                  <a:pt x="387350" y="2131468"/>
                </a:cubicBezTo>
                <a:lnTo>
                  <a:pt x="0" y="148182"/>
                </a:lnTo>
                <a:close/>
              </a:path>
            </a:pathLst>
          </a:custGeom>
          <a:solidFill>
            <a:srgbClr val="8035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Google Shape;12;p2">
            <a:extLst>
              <a:ext uri="{FF2B5EF4-FFF2-40B4-BE49-F238E27FC236}">
                <a16:creationId xmlns:a16="http://schemas.microsoft.com/office/drawing/2014/main" id="{64566CAB-72B9-54DA-17BF-E1DAD974353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157792" y="6074368"/>
            <a:ext cx="2712967" cy="3525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8;p17">
            <a:extLst>
              <a:ext uri="{FF2B5EF4-FFF2-40B4-BE49-F238E27FC236}">
                <a16:creationId xmlns:a16="http://schemas.microsoft.com/office/drawing/2014/main" id="{B9C4E953-79A4-7F31-EB6B-0CF50D8FFFAD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2689665" y="2961174"/>
            <a:ext cx="7029370" cy="97640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6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Para professores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2244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EFEEFC2D-BE85-7967-D676-CC79FBB00EC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0897D7A-C605-EBCE-5AE6-3D1F9438C6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8" name="Google Shape;68;p17">
            <a:extLst>
              <a:ext uri="{FF2B5EF4-FFF2-40B4-BE49-F238E27FC236}">
                <a16:creationId xmlns:a16="http://schemas.microsoft.com/office/drawing/2014/main" id="{AE12E3D1-E44F-D3DE-2563-59B971678B7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91611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1;p3">
            <a:extLst>
              <a:ext uri="{FF2B5EF4-FFF2-40B4-BE49-F238E27FC236}">
                <a16:creationId xmlns:a16="http://schemas.microsoft.com/office/drawing/2014/main" id="{23C86A93-45B6-8E43-FF6A-D14DCE339BCB}"/>
              </a:ext>
            </a:extLst>
          </p:cNvPr>
          <p:cNvSpPr/>
          <p:nvPr userDrawn="1"/>
        </p:nvSpPr>
        <p:spPr>
          <a:xfrm rot="16200000">
            <a:off x="2627421" y="-2354286"/>
            <a:ext cx="6967727" cy="1167629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68A940-3A78-19F5-0387-C4AB7F0FFE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" r="33"/>
          <a:stretch/>
        </p:blipFill>
        <p:spPr>
          <a:xfrm>
            <a:off x="481013" y="189525"/>
            <a:ext cx="1925070" cy="5425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E9FCD14-9166-A6B7-2CA2-8770B457B4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" r="33"/>
          <a:stretch/>
        </p:blipFill>
        <p:spPr>
          <a:xfrm>
            <a:off x="6551446" y="189525"/>
            <a:ext cx="1925070" cy="542545"/>
          </a:xfrm>
          <a:prstGeom prst="rect">
            <a:avLst/>
          </a:prstGeom>
        </p:spPr>
      </p:pic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E1C3A182-5F6D-DDF6-ADE7-22B7470BD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725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60000" lvl="0" indent="-3556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32C87"/>
              </a:buClr>
              <a:buSzPct val="80000"/>
              <a:buFont typeface="Lato"/>
              <a:buChar char="●"/>
              <a:defRPr sz="20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754BDDB3-C531-0C5D-B129-98658E71068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827838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60000" lvl="0" indent="-3556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32C87"/>
              </a:buClr>
              <a:buSzPct val="80000"/>
              <a:buFont typeface="Lato"/>
              <a:buChar char="●"/>
              <a:defRPr sz="20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Google Shape;22;p3">
            <a:extLst>
              <a:ext uri="{FF2B5EF4-FFF2-40B4-BE49-F238E27FC236}">
                <a16:creationId xmlns:a16="http://schemas.microsoft.com/office/drawing/2014/main" id="{773F2D20-972E-5937-D8EF-D5E91C2BC7FC}"/>
              </a:ext>
            </a:extLst>
          </p:cNvPr>
          <p:cNvSpPr txBox="1"/>
          <p:nvPr userDrawn="1"/>
        </p:nvSpPr>
        <p:spPr>
          <a:xfrm rot="655">
            <a:off x="273171" y="239387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algn="ctr">
              <a:lnSpc>
                <a:spcPct val="8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kern="0">
                <a:solidFill>
                  <a:schemeClr val="bg1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Conteúdos</a:t>
            </a:r>
            <a:endParaRPr sz="2000" kern="0">
              <a:solidFill>
                <a:schemeClr val="bg1"/>
              </a:solidFill>
              <a:latin typeface="Rubik Bold" pitchFamily="2" charset="-79"/>
              <a:ea typeface="Lato Black"/>
              <a:cs typeface="Rubik Bold" pitchFamily="2" charset="-79"/>
              <a:sym typeface="Lato Black"/>
            </a:endParaRPr>
          </a:p>
        </p:txBody>
      </p:sp>
      <p:sp>
        <p:nvSpPr>
          <p:cNvPr id="29" name="Google Shape;26;p3">
            <a:extLst>
              <a:ext uri="{FF2B5EF4-FFF2-40B4-BE49-F238E27FC236}">
                <a16:creationId xmlns:a16="http://schemas.microsoft.com/office/drawing/2014/main" id="{7552B5D5-26E6-6248-5B76-81859B50B516}"/>
              </a:ext>
            </a:extLst>
          </p:cNvPr>
          <p:cNvSpPr txBox="1"/>
          <p:nvPr userDrawn="1"/>
        </p:nvSpPr>
        <p:spPr>
          <a:xfrm rot="655">
            <a:off x="6396000" y="239388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algn="ctr">
              <a:lnSpc>
                <a:spcPct val="80000"/>
              </a:lnSpc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kern="0">
                <a:solidFill>
                  <a:schemeClr val="bg1"/>
                </a:solidFill>
                <a:latin typeface="Rubik Bold" pitchFamily="2" charset="-79"/>
                <a:ea typeface="Saira SemiBold"/>
                <a:cs typeface="Rubik Bold" pitchFamily="2" charset="-79"/>
                <a:sym typeface="Saira SemiBold"/>
              </a:rPr>
              <a:t>Objetivos</a:t>
            </a:r>
            <a:endParaRPr sz="2000" kern="0">
              <a:solidFill>
                <a:schemeClr val="bg1"/>
              </a:solidFill>
              <a:latin typeface="Rubik Bold" pitchFamily="2" charset="-79"/>
              <a:ea typeface="Saira SemiBold"/>
              <a:cs typeface="Rubik Bold" pitchFamily="2" charset="-79"/>
              <a:sym typeface="Saira SemiBold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CA37A1B-0960-1880-1882-E6B5DCD91C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00429"/>
            <a:ext cx="0" cy="6257136"/>
          </a:xfrm>
          <a:prstGeom prst="line">
            <a:avLst/>
          </a:prstGeom>
          <a:ln w="38100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563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urs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1;p3">
            <a:extLst>
              <a:ext uri="{FF2B5EF4-FFF2-40B4-BE49-F238E27FC236}">
                <a16:creationId xmlns:a16="http://schemas.microsoft.com/office/drawing/2014/main" id="{23C86A93-45B6-8E43-FF6A-D14DCE339BCB}"/>
              </a:ext>
            </a:extLst>
          </p:cNvPr>
          <p:cNvSpPr/>
          <p:nvPr userDrawn="1"/>
        </p:nvSpPr>
        <p:spPr>
          <a:xfrm rot="16200000">
            <a:off x="290513" y="-17380"/>
            <a:ext cx="6858001" cy="689275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EDEE64CF-21B2-9807-5CB7-05C3731EFC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1011746"/>
            <a:ext cx="6000750" cy="996949"/>
          </a:xfrm>
          <a:prstGeom prst="rect">
            <a:avLst/>
          </a:prstGeom>
        </p:spPr>
        <p:txBody>
          <a:bodyPr tIns="0" rIns="0" bIns="0"/>
          <a:lstStyle>
            <a:lvl1pPr>
              <a:defRPr sz="2400" b="1"/>
            </a:lvl1pPr>
          </a:lstStyle>
          <a:p>
            <a:r>
              <a:rPr lang="en-US"/>
              <a:t>Recursos</a:t>
            </a:r>
            <a:endParaRPr lang="pt-BR"/>
          </a:p>
        </p:txBody>
      </p:sp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EB0DF5C9-92F3-6779-F3F7-6B7298EBCC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2116648"/>
            <a:ext cx="6000750" cy="411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-355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32C87"/>
              </a:buClr>
              <a:buSzPct val="80000"/>
              <a:buFont typeface="Lato"/>
              <a:buChar char="●"/>
              <a:defRPr sz="20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3" name="Imagem 9">
            <a:extLst>
              <a:ext uri="{FF2B5EF4-FFF2-40B4-BE49-F238E27FC236}">
                <a16:creationId xmlns:a16="http://schemas.microsoft.com/office/drawing/2014/main" id="{9FFD1C5D-0EE1-2140-80D4-6851473E5F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5CAAF7CA-05DB-7425-0497-18681AE77A96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55722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8BC0590C-CC65-6FDC-80F8-A031EF4C045B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E1C3A182-5F6D-DDF6-ADE7-22B7470BD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17688"/>
            <a:ext cx="10752137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5D57558-83E3-CB17-8E73-58E05D56F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3" name="Imagem 9">
            <a:extLst>
              <a:ext uri="{FF2B5EF4-FFF2-40B4-BE49-F238E27FC236}">
                <a16:creationId xmlns:a16="http://schemas.microsoft.com/office/drawing/2014/main" id="{60CAC8BA-CCD5-3752-481C-FD1EC3212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0D82FB0D-FB74-555E-97C1-743C60C4A287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12574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A76DA60A-DF8E-FB41-2312-943EC1687254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D9EDD813-567D-0290-C5D8-EE85E8E7C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17688"/>
            <a:ext cx="10752137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084DE5D2-FF1F-D640-5A6D-E0302B02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3" name="Imagem 9">
            <a:extLst>
              <a:ext uri="{FF2B5EF4-FFF2-40B4-BE49-F238E27FC236}">
                <a16:creationId xmlns:a16="http://schemas.microsoft.com/office/drawing/2014/main" id="{12198673-1182-A733-ECF0-1B872FDA9A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1886CC7D-5E27-1096-EE05-A55D5A114368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39773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04E8850B-3BF9-7B4B-528C-F0E52CACFF21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6AE87A34-CED3-66C8-D33B-2DDCADED24F3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719138" y="1824038"/>
            <a:ext cx="5321300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740B932D-B10F-F77A-1FA5-E718E16AC455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164598" y="1824038"/>
            <a:ext cx="5306677" cy="431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Título 4">
            <a:extLst>
              <a:ext uri="{FF2B5EF4-FFF2-40B4-BE49-F238E27FC236}">
                <a16:creationId xmlns:a16="http://schemas.microsoft.com/office/drawing/2014/main" id="{929D0DF0-0D3A-5E92-37E0-706889BB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3" name="Imagem 9">
            <a:extLst>
              <a:ext uri="{FF2B5EF4-FFF2-40B4-BE49-F238E27FC236}">
                <a16:creationId xmlns:a16="http://schemas.microsoft.com/office/drawing/2014/main" id="{4AE0B5B0-3403-FE4E-169B-779DC9000C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2C076953-5F7F-FF6A-4FF5-D3A7549184A3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9297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4744B5B7-1C88-7246-C187-DB4B632F3226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666E5BDB-9346-948A-C376-B40BF27A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E1C3A182-5F6D-DDF6-ADE7-22B7470BD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9" y="1824039"/>
            <a:ext cx="3491234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0DCA6A62-19B3-2719-5B5A-59FA5EDECF5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358714" y="1824040"/>
            <a:ext cx="3491234" cy="431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E2A2079F-C312-BAB2-5CE6-2234313C0820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7980040" y="1822451"/>
            <a:ext cx="3491234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5" name="Imagem 9">
            <a:extLst>
              <a:ext uri="{FF2B5EF4-FFF2-40B4-BE49-F238E27FC236}">
                <a16:creationId xmlns:a16="http://schemas.microsoft.com/office/drawing/2014/main" id="{BE6907F8-D90A-ACF9-2367-D2FCB7B30C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6" name="Google Shape;68;p17">
            <a:extLst>
              <a:ext uri="{FF2B5EF4-FFF2-40B4-BE49-F238E27FC236}">
                <a16:creationId xmlns:a16="http://schemas.microsoft.com/office/drawing/2014/main" id="{535A6987-BD89-D674-A6A7-3FE0BACE8315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5575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825942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07F15172-6AB1-E133-F4E1-E183784C049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A6374440-C9AE-A6F6-1FD4-8953C15FD39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03807F96-1FF7-0A4D-BD68-28C329ED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A07D7B2C-0141-D570-3EB0-FEB78A8A8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E58EFCE7-78E1-A8A9-F4FC-F412F2A02819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43821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DA58B8EA-68BA-33B4-D013-1FCD12E9DF9D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C491D38D-0721-7D46-1571-CA3C26AEF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17688"/>
            <a:ext cx="668019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CBEDAA6E-434C-D8DC-D31F-773B96F3A787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8" y="1824039"/>
            <a:ext cx="6680199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spcCol="4680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Título 4">
            <a:extLst>
              <a:ext uri="{FF2B5EF4-FFF2-40B4-BE49-F238E27FC236}">
                <a16:creationId xmlns:a16="http://schemas.microsoft.com/office/drawing/2014/main" id="{A72C7637-BD6C-DA19-73B9-C406A49A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3288"/>
            <a:ext cx="6680200" cy="88279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2B8CA4CF-C8C4-FEAB-A5B0-CF26F0B22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9CEFD853-0D15-E7C7-2633-25FDD01179F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0339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1/3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FAF4C276-CD6E-5378-8362-58ADC498B7A6}"/>
              </a:ext>
            </a:extLst>
          </p:cNvPr>
          <p:cNvSpPr/>
          <p:nvPr userDrawn="1"/>
        </p:nvSpPr>
        <p:spPr>
          <a:xfrm rot="16200000">
            <a:off x="2682286" y="-2409150"/>
            <a:ext cx="6857999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CB672BC0-433A-43D3-35A9-B22E8583E9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24039"/>
            <a:ext cx="4643437" cy="319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A3B7C197-CD1F-93D7-09AC-E326309F1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91596140-4B45-6A75-C008-710490014CEF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719138" y="5126236"/>
            <a:ext cx="4643437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F5A99DCB-2163-49A8-8C34-97137A7CBF85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719138" y="5944124"/>
            <a:ext cx="4643437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 imagem,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C0E0939D-9EEC-9C7E-255D-4B72C4B6DAFF}"/>
              </a:ext>
            </a:extLst>
          </p:cNvPr>
          <p:cNvCxnSpPr>
            <a:cxnSpLocks/>
          </p:cNvCxnSpPr>
          <p:nvPr userDrawn="1"/>
        </p:nvCxnSpPr>
        <p:spPr>
          <a:xfrm>
            <a:off x="719138" y="5944124"/>
            <a:ext cx="4643437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B507AE77-11FE-8EE4-371E-BF721522C8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08577" y="0"/>
            <a:ext cx="6140857" cy="6858000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C9723BD5-3A1C-D39D-F5B3-4918FC6450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82508852-E72A-1B71-C488-03F26C271387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29982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a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FAF4C276-CD6E-5378-8362-58ADC498B7A6}"/>
              </a:ext>
            </a:extLst>
          </p:cNvPr>
          <p:cNvSpPr/>
          <p:nvPr userDrawn="1"/>
        </p:nvSpPr>
        <p:spPr>
          <a:xfrm rot="16200000">
            <a:off x="2616235" y="-2421760"/>
            <a:ext cx="6936659" cy="11622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58327515-5D1B-2F96-45A8-5ABB58082ECA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8424809" y="1824038"/>
            <a:ext cx="3048053" cy="1271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5B8F6860-3D6D-EA28-88EA-05CB36AE9A8E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8424809" y="839640"/>
            <a:ext cx="3048053" cy="8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 imagem,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F9E8EDE3-1553-93A9-60F1-BCA9BF308E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8" y="1824039"/>
            <a:ext cx="7440124" cy="1271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Título 4">
            <a:extLst>
              <a:ext uri="{FF2B5EF4-FFF2-40B4-BE49-F238E27FC236}">
                <a16:creationId xmlns:a16="http://schemas.microsoft.com/office/drawing/2014/main" id="{2670EB97-5A67-0B43-A584-9C4EB6C3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7440124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EF894E04-B021-F261-526F-717ABC0FA10C}"/>
              </a:ext>
            </a:extLst>
          </p:cNvPr>
          <p:cNvCxnSpPr>
            <a:cxnSpLocks/>
          </p:cNvCxnSpPr>
          <p:nvPr userDrawn="1"/>
        </p:nvCxnSpPr>
        <p:spPr>
          <a:xfrm flipV="1">
            <a:off x="8360204" y="839640"/>
            <a:ext cx="0" cy="225558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3212F44F-F7D4-8D0D-1921-ABDD6C0EC7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3137" y="3241136"/>
            <a:ext cx="11622855" cy="3616861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79A424C1-A035-F97B-271A-D9594A227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576F7337-3067-602A-5D5F-31750945E068}"/>
              </a:ext>
            </a:extLst>
          </p:cNvPr>
          <p:cNvSpPr txBox="1">
            <a:spLocks noGrp="1"/>
          </p:cNvSpPr>
          <p:nvPr>
            <p:ph type="subTitle" idx="28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018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53F4A8C-1591-1E08-69B4-27DFC5CA8857}"/>
              </a:ext>
            </a:extLst>
          </p:cNvPr>
          <p:cNvSpPr/>
          <p:nvPr userDrawn="1"/>
        </p:nvSpPr>
        <p:spPr>
          <a:xfrm>
            <a:off x="6040438" y="335536"/>
            <a:ext cx="5430837" cy="6186928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543A5374-3D5E-7393-652E-7A4713D719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49976" y="432551"/>
            <a:ext cx="5211762" cy="4547852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74C1AD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14" name="Google Shape;21;p3">
            <a:extLst>
              <a:ext uri="{FF2B5EF4-FFF2-40B4-BE49-F238E27FC236}">
                <a16:creationId xmlns:a16="http://schemas.microsoft.com/office/drawing/2014/main" id="{F359E9C1-69C9-6C2D-6BB7-801577C82222}"/>
              </a:ext>
            </a:extLst>
          </p:cNvPr>
          <p:cNvSpPr/>
          <p:nvPr userDrawn="1"/>
        </p:nvSpPr>
        <p:spPr>
          <a:xfrm rot="16200000">
            <a:off x="-411209" y="684341"/>
            <a:ext cx="6858001" cy="548931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63C9949C-B361-49E7-03F7-36D731AF378D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6D0279CF-6445-472B-A186-46D0587D2760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6149976" y="5091137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A988950D-EB28-1036-062D-FFBFDD1F55F7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6149976" y="5909025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 imagem,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15" name="Título 4">
            <a:extLst>
              <a:ext uri="{FF2B5EF4-FFF2-40B4-BE49-F238E27FC236}">
                <a16:creationId xmlns:a16="http://schemas.microsoft.com/office/drawing/2014/main" id="{31B4BCF0-6413-5E6E-BAD3-7C8F1189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862EF36-9A5E-386F-CB96-816FE157E619}"/>
              </a:ext>
            </a:extLst>
          </p:cNvPr>
          <p:cNvCxnSpPr>
            <a:cxnSpLocks/>
          </p:cNvCxnSpPr>
          <p:nvPr userDrawn="1"/>
        </p:nvCxnSpPr>
        <p:spPr>
          <a:xfrm>
            <a:off x="6149976" y="5909025"/>
            <a:ext cx="5211762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9">
            <a:extLst>
              <a:ext uri="{FF2B5EF4-FFF2-40B4-BE49-F238E27FC236}">
                <a16:creationId xmlns:a16="http://schemas.microsoft.com/office/drawing/2014/main" id="{5C698FBB-028E-39EB-B00D-BF53ED0642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FF9AA15E-776C-65B6-012C-94C712646686}"/>
              </a:ext>
            </a:extLst>
          </p:cNvPr>
          <p:cNvSpPr txBox="1">
            <a:spLocks noGrp="1"/>
          </p:cNvSpPr>
          <p:nvPr>
            <p:ph type="subTitle" idx="30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83437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s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A176A5A9-FA95-B011-1E9F-1C4B7B896690}"/>
              </a:ext>
            </a:extLst>
          </p:cNvPr>
          <p:cNvSpPr/>
          <p:nvPr userDrawn="1"/>
        </p:nvSpPr>
        <p:spPr>
          <a:xfrm rot="16200000">
            <a:off x="-244433" y="517564"/>
            <a:ext cx="6858001" cy="582286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Espaço Reservado para Imagem 10">
            <a:extLst>
              <a:ext uri="{FF2B5EF4-FFF2-40B4-BE49-F238E27FC236}">
                <a16:creationId xmlns:a16="http://schemas.microsoft.com/office/drawing/2014/main" id="{7A4079F5-BFE7-9009-1C92-745259A496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964" y="1024607"/>
            <a:ext cx="5211762" cy="3955798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74C1AD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AA316C3E-6CF9-6A20-747F-A57E1A02B938}"/>
              </a:ext>
            </a:extLst>
          </p:cNvPr>
          <p:cNvSpPr/>
          <p:nvPr/>
        </p:nvSpPr>
        <p:spPr>
          <a:xfrm rot="16200000">
            <a:off x="5946376" y="702465"/>
            <a:ext cx="6257135" cy="5453061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6ACCF8D1-3E3F-526E-9AA2-DF80BAC1E9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82154" y="1824039"/>
            <a:ext cx="4789122" cy="431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69E0697F-8CAF-A8CD-95AD-5E05052D8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54" y="719138"/>
            <a:ext cx="4789120" cy="996950"/>
          </a:xfrm>
          <a:prstGeom prst="rect">
            <a:avLst/>
          </a:prstGeom>
        </p:spPr>
        <p:txBody>
          <a:bodyPr lIns="90000" tIns="0" rIns="36000" bIns="0"/>
          <a:lstStyle>
            <a:lvl1pPr>
              <a:lnSpc>
                <a:spcPct val="100000"/>
              </a:lnSpc>
              <a:defRPr sz="2400" b="1" baseline="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A1FF1A29-F424-6FB6-0A5F-432E626CC8FA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560964" y="5126236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60D99AE0-2C48-C55F-B7F6-43DF3063E627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560964" y="5944124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 imagem,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E31517A-11F7-5A14-CE08-5B793DAB94B4}"/>
              </a:ext>
            </a:extLst>
          </p:cNvPr>
          <p:cNvCxnSpPr>
            <a:cxnSpLocks/>
          </p:cNvCxnSpPr>
          <p:nvPr userDrawn="1"/>
        </p:nvCxnSpPr>
        <p:spPr>
          <a:xfrm>
            <a:off x="560964" y="5909025"/>
            <a:ext cx="5211762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9">
            <a:extLst>
              <a:ext uri="{FF2B5EF4-FFF2-40B4-BE49-F238E27FC236}">
                <a16:creationId xmlns:a16="http://schemas.microsoft.com/office/drawing/2014/main" id="{73483FF0-4C4C-EEEA-0BF8-E85072E28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8" name="Google Shape;68;p17">
            <a:extLst>
              <a:ext uri="{FF2B5EF4-FFF2-40B4-BE49-F238E27FC236}">
                <a16:creationId xmlns:a16="http://schemas.microsoft.com/office/drawing/2014/main" id="{FD8A0CD4-2C49-234D-4968-7A864C5FFACF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77100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D5503F0C-AB75-B738-2E0B-BFC109A1921E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Espaço Reservado para Imagem 10">
            <a:extLst>
              <a:ext uri="{FF2B5EF4-FFF2-40B4-BE49-F238E27FC236}">
                <a16:creationId xmlns:a16="http://schemas.microsoft.com/office/drawing/2014/main" id="{45DD8B43-3999-6718-5908-673B1EAD06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9993" y="935395"/>
            <a:ext cx="8816290" cy="5581103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74C1AD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CBCD77F1-8D06-262E-593F-266EA9E92EB5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9955174" y="935396"/>
            <a:ext cx="1635368" cy="374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9FA3DF47-7C24-A710-FAA9-6CDDED7DB0BF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9955174" y="4887073"/>
            <a:ext cx="1635368" cy="162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 imagem, inclua  endereço e data de acesso. </a:t>
            </a:r>
            <a:r>
              <a:rPr lang="pt-BR" err="1"/>
              <a:t>Ex</a:t>
            </a:r>
            <a:r>
              <a:rPr lang="pt-BR"/>
              <a:t>: Disponível em: http://www.aaa.com/. Acesso em 02 abr. 2024.</a:t>
            </a:r>
          </a:p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endParaRPr lang="pt-BR"/>
          </a:p>
          <a:p>
            <a:endParaRPr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E495F21-B9D8-6593-373B-242BB73096B3}"/>
              </a:ext>
            </a:extLst>
          </p:cNvPr>
          <p:cNvCxnSpPr>
            <a:cxnSpLocks/>
          </p:cNvCxnSpPr>
          <p:nvPr userDrawn="1"/>
        </p:nvCxnSpPr>
        <p:spPr>
          <a:xfrm>
            <a:off x="9955174" y="4878875"/>
            <a:ext cx="1635368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9">
            <a:extLst>
              <a:ext uri="{FF2B5EF4-FFF2-40B4-BE49-F238E27FC236}">
                <a16:creationId xmlns:a16="http://schemas.microsoft.com/office/drawing/2014/main" id="{0338F7D1-35EB-7F23-91DD-9F433973F0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6" name="Google Shape;68;p17">
            <a:extLst>
              <a:ext uri="{FF2B5EF4-FFF2-40B4-BE49-F238E27FC236}">
                <a16:creationId xmlns:a16="http://schemas.microsoft.com/office/drawing/2014/main" id="{25157FA2-8203-1578-F2D3-58CECF95EEED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78821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D300DE3-A89D-F492-C803-AF1228C6FBA3}"/>
              </a:ext>
            </a:extLst>
          </p:cNvPr>
          <p:cNvSpPr/>
          <p:nvPr userDrawn="1"/>
        </p:nvSpPr>
        <p:spPr>
          <a:xfrm>
            <a:off x="6096001" y="719138"/>
            <a:ext cx="5375276" cy="5418137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11" name="Espaço Reservado para Mídia 14">
            <a:extLst>
              <a:ext uri="{FF2B5EF4-FFF2-40B4-BE49-F238E27FC236}">
                <a16:creationId xmlns:a16="http://schemas.microsoft.com/office/drawing/2014/main" id="{160D8824-4A3E-A3D5-870D-088A5A50AD48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335863" y="1635320"/>
            <a:ext cx="4883000" cy="2972334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38100">
            <a:solidFill>
              <a:srgbClr val="74C1AD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8F118BF9-A974-6F2C-E3C1-785AC3ADA82D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348413" y="829114"/>
            <a:ext cx="4857900" cy="65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 título</a:t>
            </a:r>
            <a:endParaRPr/>
          </a:p>
        </p:txBody>
      </p:sp>
      <p:sp>
        <p:nvSpPr>
          <p:cNvPr id="17" name="Google Shape;24;p3">
            <a:extLst>
              <a:ext uri="{FF2B5EF4-FFF2-40B4-BE49-F238E27FC236}">
                <a16:creationId xmlns:a16="http://schemas.microsoft.com/office/drawing/2014/main" id="{AAE595AA-94C7-9C4F-40B1-6D994FD95028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348413" y="4705947"/>
            <a:ext cx="4870450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98C9924E-6DD4-9FD9-BB18-0AE9CC83F602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348413" y="5523835"/>
            <a:ext cx="4870450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do vídeo,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5F9E34B6-C202-5053-3CDC-F87D1AD728C8}"/>
              </a:ext>
            </a:extLst>
          </p:cNvPr>
          <p:cNvSpPr/>
          <p:nvPr userDrawn="1"/>
        </p:nvSpPr>
        <p:spPr>
          <a:xfrm rot="16200000">
            <a:off x="-411209" y="684341"/>
            <a:ext cx="6858001" cy="548931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4;p3">
            <a:extLst>
              <a:ext uri="{FF2B5EF4-FFF2-40B4-BE49-F238E27FC236}">
                <a16:creationId xmlns:a16="http://schemas.microsoft.com/office/drawing/2014/main" id="{5B51B609-AA75-D9DF-C49A-F39419480385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Título 4">
            <a:extLst>
              <a:ext uri="{FF2B5EF4-FFF2-40B4-BE49-F238E27FC236}">
                <a16:creationId xmlns:a16="http://schemas.microsoft.com/office/drawing/2014/main" id="{59ADDF36-B757-3C74-B79F-645849F9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7331DB3-8F64-60FC-6156-4E6551BA0268}"/>
              </a:ext>
            </a:extLst>
          </p:cNvPr>
          <p:cNvCxnSpPr>
            <a:cxnSpLocks/>
          </p:cNvCxnSpPr>
          <p:nvPr userDrawn="1"/>
        </p:nvCxnSpPr>
        <p:spPr>
          <a:xfrm>
            <a:off x="6335863" y="5523835"/>
            <a:ext cx="4883000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9">
            <a:extLst>
              <a:ext uri="{FF2B5EF4-FFF2-40B4-BE49-F238E27FC236}">
                <a16:creationId xmlns:a16="http://schemas.microsoft.com/office/drawing/2014/main" id="{D0DA5216-6168-EF30-0469-B3B2A55FE9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1AC8FF1E-67DE-06B4-FD74-3F0C29CFF9E9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F17BD75-0DC0-04DD-BBA6-C181BF8C9A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3" y="293320"/>
            <a:ext cx="2024216" cy="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758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40A156-82E7-7E82-4C64-84258B7079C3}"/>
              </a:ext>
            </a:extLst>
          </p:cNvPr>
          <p:cNvSpPr/>
          <p:nvPr userDrawn="1"/>
        </p:nvSpPr>
        <p:spPr>
          <a:xfrm>
            <a:off x="5129128" y="719138"/>
            <a:ext cx="6458561" cy="5830035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25" name="Google Shape;21;p3">
            <a:extLst>
              <a:ext uri="{FF2B5EF4-FFF2-40B4-BE49-F238E27FC236}">
                <a16:creationId xmlns:a16="http://schemas.microsoft.com/office/drawing/2014/main" id="{23C86A93-45B6-8E43-FF6A-D14DCE339BCB}"/>
              </a:ext>
            </a:extLst>
          </p:cNvPr>
          <p:cNvSpPr/>
          <p:nvPr userDrawn="1"/>
        </p:nvSpPr>
        <p:spPr>
          <a:xfrm rot="16200000">
            <a:off x="-808605" y="1081740"/>
            <a:ext cx="6858002" cy="4694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A6374440-C9AE-A6F6-1FD4-8953C15FD39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03807F96-1FF7-0A4D-BD68-28C329ED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Mídia 14">
            <a:extLst>
              <a:ext uri="{FF2B5EF4-FFF2-40B4-BE49-F238E27FC236}">
                <a16:creationId xmlns:a16="http://schemas.microsoft.com/office/drawing/2014/main" id="{E74C96A8-AF92-1E10-78CD-37443D6B5871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408396" y="1564087"/>
            <a:ext cx="5988426" cy="3626798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38100">
            <a:solidFill>
              <a:srgbClr val="74C1AD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028CAE2D-1811-F927-D616-A8476B3328D1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5408395" y="5416456"/>
            <a:ext cx="5988425" cy="395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A95AEE6A-1E30-9DFC-49EB-A2033E77633F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5408395" y="5888332"/>
            <a:ext cx="5988425" cy="49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do vídeo,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F5862C8F-0A79-245A-F0D1-443211C14FA4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5408394" y="931645"/>
            <a:ext cx="5988425" cy="551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 título</a:t>
            </a:r>
            <a:endParaRPr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2142A82-D45F-3720-C8D7-DD524E00DC79}"/>
              </a:ext>
            </a:extLst>
          </p:cNvPr>
          <p:cNvCxnSpPr>
            <a:cxnSpLocks/>
          </p:cNvCxnSpPr>
          <p:nvPr userDrawn="1"/>
        </p:nvCxnSpPr>
        <p:spPr>
          <a:xfrm>
            <a:off x="5408393" y="5909025"/>
            <a:ext cx="5988426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m 9">
            <a:extLst>
              <a:ext uri="{FF2B5EF4-FFF2-40B4-BE49-F238E27FC236}">
                <a16:creationId xmlns:a16="http://schemas.microsoft.com/office/drawing/2014/main" id="{C8914D9E-66A8-A5D9-D3E6-3B6FC0171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12" name="Google Shape;68;p17">
            <a:extLst>
              <a:ext uri="{FF2B5EF4-FFF2-40B4-BE49-F238E27FC236}">
                <a16:creationId xmlns:a16="http://schemas.microsoft.com/office/drawing/2014/main" id="{7D38DD2C-524B-8247-C330-297A2D077BED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A46209E-00A9-13DC-8A28-ED70BEAFBE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3" y="293320"/>
            <a:ext cx="2024216" cy="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075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363DC94E-E6C4-0ED7-493A-29146A4DE51B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Espaço Reservado para Mídia 14">
            <a:extLst>
              <a:ext uri="{FF2B5EF4-FFF2-40B4-BE49-F238E27FC236}">
                <a16:creationId xmlns:a16="http://schemas.microsoft.com/office/drawing/2014/main" id="{5D983BEE-1E41-CD5D-D250-1BD6E46B6584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772656" y="962606"/>
            <a:ext cx="8818105" cy="5553892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38100">
            <a:solidFill>
              <a:srgbClr val="74C1AD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2" name="Google Shape;24;p3">
            <a:extLst>
              <a:ext uri="{FF2B5EF4-FFF2-40B4-BE49-F238E27FC236}">
                <a16:creationId xmlns:a16="http://schemas.microsoft.com/office/drawing/2014/main" id="{CBCD77F1-8D06-262E-593F-266EA9E92EB5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9955174" y="962606"/>
            <a:ext cx="1635368" cy="371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72A40609-B336-14C3-7B75-D532F21ABC7F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9955174" y="4878875"/>
            <a:ext cx="1635368" cy="163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do vídeo, inclua  endereço e data de acesso. </a:t>
            </a:r>
            <a:r>
              <a:rPr lang="pt-BR" err="1"/>
              <a:t>Ex</a:t>
            </a:r>
            <a:r>
              <a:rPr lang="pt-BR"/>
              <a:t>: Disponível em: http://www.aaa.com/. Acesso em 02 abr. 2024.</a:t>
            </a:r>
          </a:p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endParaRPr lang="pt-BR"/>
          </a:p>
          <a:p>
            <a:endParaRPr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8AF5CC5-1B56-F0FB-88B1-487BD0CE6E26}"/>
              </a:ext>
            </a:extLst>
          </p:cNvPr>
          <p:cNvCxnSpPr>
            <a:cxnSpLocks/>
          </p:cNvCxnSpPr>
          <p:nvPr userDrawn="1"/>
        </p:nvCxnSpPr>
        <p:spPr>
          <a:xfrm>
            <a:off x="9955174" y="4878875"/>
            <a:ext cx="1635368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9">
            <a:extLst>
              <a:ext uri="{FF2B5EF4-FFF2-40B4-BE49-F238E27FC236}">
                <a16:creationId xmlns:a16="http://schemas.microsoft.com/office/drawing/2014/main" id="{2E6A8FC4-2749-8752-BBFF-1C778C678B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7" name="Google Shape;68;p17">
            <a:extLst>
              <a:ext uri="{FF2B5EF4-FFF2-40B4-BE49-F238E27FC236}">
                <a16:creationId xmlns:a16="http://schemas.microsoft.com/office/drawing/2014/main" id="{F15A37DB-C5EB-61C2-399D-4A3FCF67BF68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F74367D-AE27-6B5D-3CBC-CAED74CF79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57" y="520544"/>
            <a:ext cx="2024216" cy="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96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061280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;p3">
            <a:extLst>
              <a:ext uri="{FF2B5EF4-FFF2-40B4-BE49-F238E27FC236}">
                <a16:creationId xmlns:a16="http://schemas.microsoft.com/office/drawing/2014/main" id="{F8A1457F-2DA2-0578-B8FD-0F95E5769752}"/>
              </a:ext>
            </a:extLst>
          </p:cNvPr>
          <p:cNvSpPr/>
          <p:nvPr userDrawn="1"/>
        </p:nvSpPr>
        <p:spPr>
          <a:xfrm rot="16200000">
            <a:off x="-808605" y="1081740"/>
            <a:ext cx="6858002" cy="4694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4;p3">
            <a:extLst>
              <a:ext uri="{FF2B5EF4-FFF2-40B4-BE49-F238E27FC236}">
                <a16:creationId xmlns:a16="http://schemas.microsoft.com/office/drawing/2014/main" id="{8B1C0229-5F76-B79D-4530-155AE834008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FC3BDF1E-6F83-3DF2-6E99-E53F86946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6" name="Graphic 5">
            <a:extLst>
              <a:ext uri="{FF2B5EF4-FFF2-40B4-BE49-F238E27FC236}">
                <a16:creationId xmlns:a16="http://schemas.microsoft.com/office/drawing/2014/main" id="{73B439C3-05E2-5DFF-7FEF-0B873B629638}"/>
              </a:ext>
            </a:extLst>
          </p:cNvPr>
          <p:cNvSpPr/>
          <p:nvPr userDrawn="1"/>
        </p:nvSpPr>
        <p:spPr>
          <a:xfrm>
            <a:off x="6141609" y="717553"/>
            <a:ext cx="4885249" cy="5419608"/>
          </a:xfrm>
          <a:prstGeom prst="roundRect">
            <a:avLst>
              <a:gd name="adj" fmla="val 2976"/>
            </a:avLst>
          </a:prstGeom>
          <a:solidFill>
            <a:srgbClr val="D7EDE7"/>
          </a:solidFill>
          <a:ln w="38100" cap="flat">
            <a:solidFill>
              <a:srgbClr val="74C1AD"/>
            </a:solidFill>
            <a:prstDash val="solid"/>
            <a:miter/>
          </a:ln>
        </p:spPr>
        <p:txBody>
          <a:bodyPr rtlCol="0" anchor="ctr"/>
          <a:lstStyle/>
          <a:p>
            <a:endParaRPr lang="pt-BR">
              <a:latin typeface="Arial" panose="020B0604020202020204" pitchFamily="34" charset="0"/>
            </a:endParaRPr>
          </a:p>
        </p:txBody>
      </p:sp>
      <p:sp>
        <p:nvSpPr>
          <p:cNvPr id="20" name="Google Shape;24;p3">
            <a:extLst>
              <a:ext uri="{FF2B5EF4-FFF2-40B4-BE49-F238E27FC236}">
                <a16:creationId xmlns:a16="http://schemas.microsoft.com/office/drawing/2014/main" id="{AEBB0955-4318-682D-381D-B959CE7D2BB2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381834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24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a citação</a:t>
            </a:r>
            <a:endParaRPr/>
          </a:p>
        </p:txBody>
      </p:sp>
      <p:sp>
        <p:nvSpPr>
          <p:cNvPr id="21" name="Google Shape;24;p3">
            <a:extLst>
              <a:ext uri="{FF2B5EF4-FFF2-40B4-BE49-F238E27FC236}">
                <a16:creationId xmlns:a16="http://schemas.microsoft.com/office/drawing/2014/main" id="{A26B0622-96A7-4461-9FE4-571781EA5890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381834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1" i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Nome e sobrenome do autor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3DDE558-78CC-F1C7-4102-FD62E70C11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0647" y="585772"/>
            <a:ext cx="441923" cy="331442"/>
          </a:xfrm>
          <a:prstGeom prst="rect">
            <a:avLst/>
          </a:prstGeom>
        </p:spPr>
      </p:pic>
      <p:pic>
        <p:nvPicPr>
          <p:cNvPr id="3" name="Imagem 9">
            <a:extLst>
              <a:ext uri="{FF2B5EF4-FFF2-40B4-BE49-F238E27FC236}">
                <a16:creationId xmlns:a16="http://schemas.microsoft.com/office/drawing/2014/main" id="{31D6562F-0FA8-7544-2B7E-68A604804E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08568C73-778D-1B4A-357D-0AB244EA4284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54792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A129D342-5016-116C-943E-12CD2B6A5D3C}"/>
              </a:ext>
            </a:extLst>
          </p:cNvPr>
          <p:cNvSpPr/>
          <p:nvPr userDrawn="1"/>
        </p:nvSpPr>
        <p:spPr>
          <a:xfrm rot="16200000">
            <a:off x="-244433" y="517564"/>
            <a:ext cx="6858001" cy="582286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Espaço Reservado para Imagem 10">
            <a:extLst>
              <a:ext uri="{FF2B5EF4-FFF2-40B4-BE49-F238E27FC236}">
                <a16:creationId xmlns:a16="http://schemas.microsoft.com/office/drawing/2014/main" id="{49C8564A-C432-4FAB-CB28-68AB44010F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964" y="1024607"/>
            <a:ext cx="5211762" cy="3976003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74C1AD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3" name="Graphic 5">
            <a:extLst>
              <a:ext uri="{FF2B5EF4-FFF2-40B4-BE49-F238E27FC236}">
                <a16:creationId xmlns:a16="http://schemas.microsoft.com/office/drawing/2014/main" id="{C477FC1C-537A-F83F-6918-FF9AFD70112B}"/>
              </a:ext>
            </a:extLst>
          </p:cNvPr>
          <p:cNvSpPr/>
          <p:nvPr userDrawn="1"/>
        </p:nvSpPr>
        <p:spPr>
          <a:xfrm>
            <a:off x="6587612" y="717553"/>
            <a:ext cx="4885249" cy="5419608"/>
          </a:xfrm>
          <a:prstGeom prst="roundRect">
            <a:avLst>
              <a:gd name="adj" fmla="val 2976"/>
            </a:avLst>
          </a:prstGeom>
          <a:solidFill>
            <a:srgbClr val="D7EDE7"/>
          </a:solidFill>
          <a:ln w="38100" cap="flat">
            <a:solidFill>
              <a:srgbClr val="74C1AD"/>
            </a:solidFill>
            <a:prstDash val="solid"/>
            <a:miter/>
          </a:ln>
        </p:spPr>
        <p:txBody>
          <a:bodyPr rtlCol="0" anchor="ctr"/>
          <a:lstStyle/>
          <a:p>
            <a:endParaRPr lang="pt-BR">
              <a:latin typeface="Arial" panose="020B0604020202020204" pitchFamily="34" charset="0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BE6DA8C9-F1A7-5A9B-1565-3F4777B34354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827837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24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a citação</a:t>
            </a:r>
            <a:endParaRPr/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8FD6BEB1-AE76-D6FD-33F1-02876F20C37A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827837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1" i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Nome e sobrenome do autor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D64F77C-1D9C-913A-0FFE-BC321BB2E6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6650" y="585772"/>
            <a:ext cx="441923" cy="331442"/>
          </a:xfrm>
          <a:prstGeom prst="rect">
            <a:avLst/>
          </a:prstGeom>
        </p:spPr>
      </p:pic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1A979B14-A748-7509-D3AC-F39F9DCBAD05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560964" y="5126236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80E5A768-4690-EEBE-300F-384B410B803C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560964" y="5944124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 imagem,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036664B-E856-3B1F-0E87-DC47F24BF2E8}"/>
              </a:ext>
            </a:extLst>
          </p:cNvPr>
          <p:cNvCxnSpPr>
            <a:cxnSpLocks/>
          </p:cNvCxnSpPr>
          <p:nvPr userDrawn="1"/>
        </p:nvCxnSpPr>
        <p:spPr>
          <a:xfrm>
            <a:off x="560964" y="5909025"/>
            <a:ext cx="5211762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9">
            <a:extLst>
              <a:ext uri="{FF2B5EF4-FFF2-40B4-BE49-F238E27FC236}">
                <a16:creationId xmlns:a16="http://schemas.microsoft.com/office/drawing/2014/main" id="{B50E3703-2240-3059-89DB-DE6CDD69B9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30440574-0AD6-5ED1-BC55-444203F7853A}"/>
              </a:ext>
            </a:extLst>
          </p:cNvPr>
          <p:cNvSpPr txBox="1">
            <a:spLocks noGrp="1"/>
          </p:cNvSpPr>
          <p:nvPr>
            <p:ph type="subTitle" idx="27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7672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9D5E9836-5F78-75EC-3D45-A3263CD6BA9A}"/>
              </a:ext>
            </a:extLst>
          </p:cNvPr>
          <p:cNvSpPr/>
          <p:nvPr userDrawn="1"/>
        </p:nvSpPr>
        <p:spPr>
          <a:xfrm rot="16200000">
            <a:off x="-244433" y="517564"/>
            <a:ext cx="6858001" cy="582286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Espaço Reservado para Mídia 14">
            <a:extLst>
              <a:ext uri="{FF2B5EF4-FFF2-40B4-BE49-F238E27FC236}">
                <a16:creationId xmlns:a16="http://schemas.microsoft.com/office/drawing/2014/main" id="{9D9D6D9E-217C-168B-1871-3F9AFCE20113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552215" y="1152545"/>
            <a:ext cx="5220512" cy="3809223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38100">
            <a:solidFill>
              <a:srgbClr val="74C1AD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3" name="Graphic 5">
            <a:extLst>
              <a:ext uri="{FF2B5EF4-FFF2-40B4-BE49-F238E27FC236}">
                <a16:creationId xmlns:a16="http://schemas.microsoft.com/office/drawing/2014/main" id="{212A4CEC-C74C-E1B8-19A3-CDD543B2594D}"/>
              </a:ext>
            </a:extLst>
          </p:cNvPr>
          <p:cNvSpPr/>
          <p:nvPr userDrawn="1"/>
        </p:nvSpPr>
        <p:spPr>
          <a:xfrm>
            <a:off x="6587612" y="717553"/>
            <a:ext cx="4885249" cy="5419608"/>
          </a:xfrm>
          <a:prstGeom prst="roundRect">
            <a:avLst>
              <a:gd name="adj" fmla="val 2976"/>
            </a:avLst>
          </a:prstGeom>
          <a:solidFill>
            <a:srgbClr val="D7EDE7"/>
          </a:solidFill>
          <a:ln w="38100" cap="flat">
            <a:solidFill>
              <a:srgbClr val="74C1AD"/>
            </a:solidFill>
            <a:prstDash val="solid"/>
            <a:miter/>
          </a:ln>
        </p:spPr>
        <p:txBody>
          <a:bodyPr rtlCol="0" anchor="ctr"/>
          <a:lstStyle/>
          <a:p>
            <a:endParaRPr lang="pt-BR">
              <a:latin typeface="Arial" panose="020B0604020202020204" pitchFamily="34" charset="0"/>
            </a:endParaRPr>
          </a:p>
        </p:txBody>
      </p:sp>
      <p:sp>
        <p:nvSpPr>
          <p:cNvPr id="5" name="Google Shape;24;p3">
            <a:extLst>
              <a:ext uri="{FF2B5EF4-FFF2-40B4-BE49-F238E27FC236}">
                <a16:creationId xmlns:a16="http://schemas.microsoft.com/office/drawing/2014/main" id="{A663AA91-BA3C-6DEB-1177-F99F8AA4AD54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827837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24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a citação</a:t>
            </a:r>
            <a:endParaRPr/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CA6F25AF-5261-56CB-6432-9961E30CB377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827837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1" i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Nome e sobrenome do autor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4A75CA5-9FF7-1D44-B411-3789903313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6650" y="585772"/>
            <a:ext cx="441923" cy="331442"/>
          </a:xfrm>
          <a:prstGeom prst="rect">
            <a:avLst/>
          </a:prstGeom>
        </p:spPr>
      </p:pic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5A444B45-E008-C507-332E-451C3CB1C1AF}"/>
              </a:ext>
            </a:extLst>
          </p:cNvPr>
          <p:cNvSpPr txBox="1">
            <a:spLocks noGrp="1"/>
          </p:cNvSpPr>
          <p:nvPr>
            <p:ph type="body" idx="25" hasCustomPrompt="1"/>
          </p:nvPr>
        </p:nvSpPr>
        <p:spPr>
          <a:xfrm>
            <a:off x="560964" y="5126236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3BBE195A-D378-113D-2D02-1C7E5E1616D7}"/>
              </a:ext>
            </a:extLst>
          </p:cNvPr>
          <p:cNvSpPr txBox="1">
            <a:spLocks noGrp="1"/>
          </p:cNvSpPr>
          <p:nvPr>
            <p:ph type="body" idx="26" hasCustomPrompt="1"/>
          </p:nvPr>
        </p:nvSpPr>
        <p:spPr>
          <a:xfrm>
            <a:off x="560964" y="5944124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do vídeo, inclua o endereço na e a data de acesso. </a:t>
            </a:r>
            <a:r>
              <a:rPr lang="pt-BR" err="1"/>
              <a:t>Ex</a:t>
            </a:r>
            <a:r>
              <a:rPr lang="pt-BR"/>
              <a:t>: Disponível em http://www.aaa.com/. Acesso em 02 abr. 2024.</a:t>
            </a:r>
          </a:p>
          <a:p>
            <a:endParaRPr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E73C101F-14D6-473C-5644-C100DF1A1687}"/>
              </a:ext>
            </a:extLst>
          </p:cNvPr>
          <p:cNvCxnSpPr>
            <a:cxnSpLocks/>
          </p:cNvCxnSpPr>
          <p:nvPr userDrawn="1"/>
        </p:nvCxnSpPr>
        <p:spPr>
          <a:xfrm>
            <a:off x="560964" y="5909025"/>
            <a:ext cx="5211762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Gráfico 28">
            <a:extLst>
              <a:ext uri="{FF2B5EF4-FFF2-40B4-BE49-F238E27FC236}">
                <a16:creationId xmlns:a16="http://schemas.microsoft.com/office/drawing/2014/main" id="{E426FB28-6B0E-819C-1D67-6DEA6B4ADD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2353" y="696974"/>
            <a:ext cx="2300289" cy="504000"/>
          </a:xfrm>
          <a:prstGeom prst="rect">
            <a:avLst/>
          </a:prstGeom>
        </p:spPr>
      </p:pic>
      <p:pic>
        <p:nvPicPr>
          <p:cNvPr id="2" name="Imagem 9">
            <a:extLst>
              <a:ext uri="{FF2B5EF4-FFF2-40B4-BE49-F238E27FC236}">
                <a16:creationId xmlns:a16="http://schemas.microsoft.com/office/drawing/2014/main" id="{367A8084-6930-7722-5451-F8A2490BE02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1D9C4CCF-CE3E-2517-86DC-38DD3302EE5F}"/>
              </a:ext>
            </a:extLst>
          </p:cNvPr>
          <p:cNvSpPr txBox="1">
            <a:spLocks noGrp="1"/>
          </p:cNvSpPr>
          <p:nvPr>
            <p:ph type="subTitle" idx="27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0104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o de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EFE975C6-7B4A-7DC4-C774-A62F30AEF195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4;p3">
            <a:extLst>
              <a:ext uri="{FF2B5EF4-FFF2-40B4-BE49-F238E27FC236}">
                <a16:creationId xmlns:a16="http://schemas.microsoft.com/office/drawing/2014/main" id="{E182C44F-7244-35A4-7FF9-805490BE8973}"/>
              </a:ext>
            </a:extLst>
          </p:cNvPr>
          <p:cNvSpPr txBox="1">
            <a:spLocks noGrp="1"/>
          </p:cNvSpPr>
          <p:nvPr>
            <p:ph type="body" idx="26"/>
          </p:nvPr>
        </p:nvSpPr>
        <p:spPr>
          <a:xfrm>
            <a:off x="2076450" y="1941064"/>
            <a:ext cx="3286124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24;p3">
            <a:extLst>
              <a:ext uri="{FF2B5EF4-FFF2-40B4-BE49-F238E27FC236}">
                <a16:creationId xmlns:a16="http://schemas.microsoft.com/office/drawing/2014/main" id="{F29DCEF0-A634-552D-0224-8B3618B35A2E}"/>
              </a:ext>
            </a:extLst>
          </p:cNvPr>
          <p:cNvSpPr txBox="1">
            <a:spLocks noGrp="1"/>
          </p:cNvSpPr>
          <p:nvPr>
            <p:ph type="body" idx="27"/>
          </p:nvPr>
        </p:nvSpPr>
        <p:spPr>
          <a:xfrm>
            <a:off x="2076450" y="2334744"/>
            <a:ext cx="3286125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52AC66E2-56C5-E5ED-32EF-B5AAA1B5C8EF}"/>
              </a:ext>
            </a:extLst>
          </p:cNvPr>
          <p:cNvSpPr txBox="1">
            <a:spLocks noGrp="1"/>
          </p:cNvSpPr>
          <p:nvPr>
            <p:ph type="body" idx="28"/>
          </p:nvPr>
        </p:nvSpPr>
        <p:spPr>
          <a:xfrm>
            <a:off x="6827838" y="1938551"/>
            <a:ext cx="3287712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24;p3">
            <a:extLst>
              <a:ext uri="{FF2B5EF4-FFF2-40B4-BE49-F238E27FC236}">
                <a16:creationId xmlns:a16="http://schemas.microsoft.com/office/drawing/2014/main" id="{8C21714A-7786-286C-C858-77BC8A93D9D4}"/>
              </a:ext>
            </a:extLst>
          </p:cNvPr>
          <p:cNvSpPr txBox="1">
            <a:spLocks noGrp="1"/>
          </p:cNvSpPr>
          <p:nvPr>
            <p:ph type="body" idx="29"/>
          </p:nvPr>
        </p:nvSpPr>
        <p:spPr>
          <a:xfrm>
            <a:off x="6827838" y="2332231"/>
            <a:ext cx="3287713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" name="Google Shape;24;p3">
            <a:extLst>
              <a:ext uri="{FF2B5EF4-FFF2-40B4-BE49-F238E27FC236}">
                <a16:creationId xmlns:a16="http://schemas.microsoft.com/office/drawing/2014/main" id="{28167BBF-C022-2FF7-FFF7-03D8CBA0310A}"/>
              </a:ext>
            </a:extLst>
          </p:cNvPr>
          <p:cNvSpPr txBox="1">
            <a:spLocks noGrp="1"/>
          </p:cNvSpPr>
          <p:nvPr>
            <p:ph type="body" idx="30"/>
          </p:nvPr>
        </p:nvSpPr>
        <p:spPr>
          <a:xfrm>
            <a:off x="2076450" y="3596694"/>
            <a:ext cx="3286124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4;p3">
            <a:extLst>
              <a:ext uri="{FF2B5EF4-FFF2-40B4-BE49-F238E27FC236}">
                <a16:creationId xmlns:a16="http://schemas.microsoft.com/office/drawing/2014/main" id="{FD41FBE8-93E2-75E9-A972-84F91E4291E1}"/>
              </a:ext>
            </a:extLst>
          </p:cNvPr>
          <p:cNvSpPr txBox="1">
            <a:spLocks noGrp="1"/>
          </p:cNvSpPr>
          <p:nvPr>
            <p:ph type="body" idx="31"/>
          </p:nvPr>
        </p:nvSpPr>
        <p:spPr>
          <a:xfrm>
            <a:off x="2076450" y="3990374"/>
            <a:ext cx="3286125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0F99656B-C83D-DC10-703D-4556B0841608}"/>
              </a:ext>
            </a:extLst>
          </p:cNvPr>
          <p:cNvSpPr txBox="1">
            <a:spLocks noGrp="1"/>
          </p:cNvSpPr>
          <p:nvPr>
            <p:ph type="body" idx="32"/>
          </p:nvPr>
        </p:nvSpPr>
        <p:spPr>
          <a:xfrm>
            <a:off x="6827838" y="3596694"/>
            <a:ext cx="3287712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" name="Google Shape;24;p3">
            <a:extLst>
              <a:ext uri="{FF2B5EF4-FFF2-40B4-BE49-F238E27FC236}">
                <a16:creationId xmlns:a16="http://schemas.microsoft.com/office/drawing/2014/main" id="{B05EBCCA-646D-B3C2-12E8-63B93E4C3598}"/>
              </a:ext>
            </a:extLst>
          </p:cNvPr>
          <p:cNvSpPr txBox="1">
            <a:spLocks noGrp="1"/>
          </p:cNvSpPr>
          <p:nvPr>
            <p:ph type="body" idx="33"/>
          </p:nvPr>
        </p:nvSpPr>
        <p:spPr>
          <a:xfrm>
            <a:off x="6827838" y="3990374"/>
            <a:ext cx="3287713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24;p3">
            <a:extLst>
              <a:ext uri="{FF2B5EF4-FFF2-40B4-BE49-F238E27FC236}">
                <a16:creationId xmlns:a16="http://schemas.microsoft.com/office/drawing/2014/main" id="{D976CFE6-52AD-F7BF-967F-3BFA1723A73A}"/>
              </a:ext>
            </a:extLst>
          </p:cNvPr>
          <p:cNvSpPr txBox="1">
            <a:spLocks noGrp="1"/>
          </p:cNvSpPr>
          <p:nvPr>
            <p:ph type="body" idx="34"/>
          </p:nvPr>
        </p:nvSpPr>
        <p:spPr>
          <a:xfrm>
            <a:off x="2076450" y="5254838"/>
            <a:ext cx="3286124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4" name="Google Shape;24;p3">
            <a:extLst>
              <a:ext uri="{FF2B5EF4-FFF2-40B4-BE49-F238E27FC236}">
                <a16:creationId xmlns:a16="http://schemas.microsoft.com/office/drawing/2014/main" id="{8BD51755-6ABF-3CBF-2E9C-29B079B271AD}"/>
              </a:ext>
            </a:extLst>
          </p:cNvPr>
          <p:cNvSpPr txBox="1">
            <a:spLocks noGrp="1"/>
          </p:cNvSpPr>
          <p:nvPr>
            <p:ph type="body" idx="35"/>
          </p:nvPr>
        </p:nvSpPr>
        <p:spPr>
          <a:xfrm>
            <a:off x="2076450" y="5648518"/>
            <a:ext cx="3286125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" name="Google Shape;24;p3">
            <a:extLst>
              <a:ext uri="{FF2B5EF4-FFF2-40B4-BE49-F238E27FC236}">
                <a16:creationId xmlns:a16="http://schemas.microsoft.com/office/drawing/2014/main" id="{2BECA078-6C56-E056-FC49-755BFCCE7015}"/>
              </a:ext>
            </a:extLst>
          </p:cNvPr>
          <p:cNvSpPr txBox="1">
            <a:spLocks noGrp="1"/>
          </p:cNvSpPr>
          <p:nvPr>
            <p:ph type="body" idx="36"/>
          </p:nvPr>
        </p:nvSpPr>
        <p:spPr>
          <a:xfrm>
            <a:off x="6827838" y="5259725"/>
            <a:ext cx="3287712" cy="362217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7" name="Google Shape;24;p3">
            <a:extLst>
              <a:ext uri="{FF2B5EF4-FFF2-40B4-BE49-F238E27FC236}">
                <a16:creationId xmlns:a16="http://schemas.microsoft.com/office/drawing/2014/main" id="{B892B8AA-FDED-903C-4275-97E509C41EF1}"/>
              </a:ext>
            </a:extLst>
          </p:cNvPr>
          <p:cNvSpPr txBox="1">
            <a:spLocks noGrp="1"/>
          </p:cNvSpPr>
          <p:nvPr>
            <p:ph type="body" idx="37"/>
          </p:nvPr>
        </p:nvSpPr>
        <p:spPr>
          <a:xfrm>
            <a:off x="6827838" y="5653405"/>
            <a:ext cx="3287713" cy="60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" name="Título 4">
            <a:extLst>
              <a:ext uri="{FF2B5EF4-FFF2-40B4-BE49-F238E27FC236}">
                <a16:creationId xmlns:a16="http://schemas.microsoft.com/office/drawing/2014/main" id="{F5740C1A-494A-2906-FD82-73752E24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10752137" cy="996950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4" name="Imagem 9">
            <a:extLst>
              <a:ext uri="{FF2B5EF4-FFF2-40B4-BE49-F238E27FC236}">
                <a16:creationId xmlns:a16="http://schemas.microsoft.com/office/drawing/2014/main" id="{5A17476B-49A1-E3FF-66F7-C888BB8A97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D8A82235-AFD3-1190-6CAA-CD916D1F0476}"/>
              </a:ext>
            </a:extLst>
          </p:cNvPr>
          <p:cNvSpPr txBox="1">
            <a:spLocks noGrp="1"/>
          </p:cNvSpPr>
          <p:nvPr>
            <p:ph type="subTitle" idx="38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1848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o lista nume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;p3">
            <a:extLst>
              <a:ext uri="{FF2B5EF4-FFF2-40B4-BE49-F238E27FC236}">
                <a16:creationId xmlns:a16="http://schemas.microsoft.com/office/drawing/2014/main" id="{3DBC420E-7125-058E-D785-93904C75C8A5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2F620D2F-2B2B-6271-3EAF-673128BCF0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891" y="1887269"/>
            <a:ext cx="877133" cy="832533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659D8311-0EA3-B66B-56F8-B6988C6F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38538"/>
            <a:ext cx="3963987" cy="996950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19" name="Google Shape;24;p3">
            <a:extLst>
              <a:ext uri="{FF2B5EF4-FFF2-40B4-BE49-F238E27FC236}">
                <a16:creationId xmlns:a16="http://schemas.microsoft.com/office/drawing/2014/main" id="{3277D887-8B17-809F-D0E6-7A969735E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9137" y="1982609"/>
            <a:ext cx="3963987" cy="41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20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24;p3">
            <a:extLst>
              <a:ext uri="{FF2B5EF4-FFF2-40B4-BE49-F238E27FC236}">
                <a16:creationId xmlns:a16="http://schemas.microsoft.com/office/drawing/2014/main" id="{C79C22F3-0AC4-2993-2961-D4D3A7F4782C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6096000" y="1824038"/>
            <a:ext cx="5668833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Google Shape;24;p3">
            <a:extLst>
              <a:ext uri="{FF2B5EF4-FFF2-40B4-BE49-F238E27FC236}">
                <a16:creationId xmlns:a16="http://schemas.microsoft.com/office/drawing/2014/main" id="{6BCBC7AA-EE5B-C221-2E27-ED70761A136A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6096000" y="2937370"/>
            <a:ext cx="5668833" cy="97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3" name="Google Shape;24;p3">
            <a:extLst>
              <a:ext uri="{FF2B5EF4-FFF2-40B4-BE49-F238E27FC236}">
                <a16:creationId xmlns:a16="http://schemas.microsoft.com/office/drawing/2014/main" id="{4A95DD27-1989-AEF0-E416-C37681950ED1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6096000" y="4035425"/>
            <a:ext cx="5668833" cy="97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" name="Google Shape;24;p3">
            <a:extLst>
              <a:ext uri="{FF2B5EF4-FFF2-40B4-BE49-F238E27FC236}">
                <a16:creationId xmlns:a16="http://schemas.microsoft.com/office/drawing/2014/main" id="{9F40FCF8-8B45-F00F-2AAE-45CFE8071228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6096000" y="5140326"/>
            <a:ext cx="5668833" cy="99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78DF9FD-1AB0-52A7-6506-2033B983EADF}"/>
              </a:ext>
            </a:extLst>
          </p:cNvPr>
          <p:cNvCxnSpPr>
            <a:cxnSpLocks/>
          </p:cNvCxnSpPr>
          <p:nvPr userDrawn="1"/>
        </p:nvCxnSpPr>
        <p:spPr>
          <a:xfrm>
            <a:off x="4991100" y="2813039"/>
            <a:ext cx="6773734" cy="0"/>
          </a:xfrm>
          <a:prstGeom prst="line">
            <a:avLst/>
          </a:prstGeom>
          <a:ln w="28575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2CC97414-B4FB-404A-D3B6-132325DD23F8}"/>
              </a:ext>
            </a:extLst>
          </p:cNvPr>
          <p:cNvSpPr txBox="1">
            <a:spLocks/>
          </p:cNvSpPr>
          <p:nvPr userDrawn="1"/>
        </p:nvSpPr>
        <p:spPr>
          <a:xfrm>
            <a:off x="4991100" y="198260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1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4818CCE6-B287-C8A1-C3D7-4D751A267D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891" y="2986911"/>
            <a:ext cx="877133" cy="832533"/>
          </a:xfrm>
          <a:prstGeom prst="rect">
            <a:avLst/>
          </a:prstGeom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890C546-5CEB-81F3-9403-EAB500CF6F64}"/>
              </a:ext>
            </a:extLst>
          </p:cNvPr>
          <p:cNvCxnSpPr>
            <a:cxnSpLocks/>
          </p:cNvCxnSpPr>
          <p:nvPr userDrawn="1"/>
        </p:nvCxnSpPr>
        <p:spPr>
          <a:xfrm>
            <a:off x="4991100" y="3912681"/>
            <a:ext cx="6773734" cy="0"/>
          </a:xfrm>
          <a:prstGeom prst="line">
            <a:avLst/>
          </a:prstGeom>
          <a:ln w="28575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Google Shape;24;p3">
            <a:extLst>
              <a:ext uri="{FF2B5EF4-FFF2-40B4-BE49-F238E27FC236}">
                <a16:creationId xmlns:a16="http://schemas.microsoft.com/office/drawing/2014/main" id="{0884E33E-7F7D-1445-F08E-EB33F43BBEA5}"/>
              </a:ext>
            </a:extLst>
          </p:cNvPr>
          <p:cNvSpPr txBox="1">
            <a:spLocks/>
          </p:cNvSpPr>
          <p:nvPr userDrawn="1"/>
        </p:nvSpPr>
        <p:spPr>
          <a:xfrm>
            <a:off x="4991100" y="3082251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2</a:t>
            </a: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4BC8EFE2-50FE-3A97-0C1E-7DEF20304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891" y="4087880"/>
            <a:ext cx="877133" cy="832533"/>
          </a:xfrm>
          <a:prstGeom prst="rect">
            <a:avLst/>
          </a:prstGeom>
        </p:spPr>
      </p:pic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8BD7FE1-609C-3BED-3233-826643B9D217}"/>
              </a:ext>
            </a:extLst>
          </p:cNvPr>
          <p:cNvCxnSpPr>
            <a:cxnSpLocks/>
          </p:cNvCxnSpPr>
          <p:nvPr userDrawn="1"/>
        </p:nvCxnSpPr>
        <p:spPr>
          <a:xfrm>
            <a:off x="4991100" y="5013650"/>
            <a:ext cx="6773734" cy="0"/>
          </a:xfrm>
          <a:prstGeom prst="line">
            <a:avLst/>
          </a:prstGeom>
          <a:ln w="28575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Google Shape;24;p3">
            <a:extLst>
              <a:ext uri="{FF2B5EF4-FFF2-40B4-BE49-F238E27FC236}">
                <a16:creationId xmlns:a16="http://schemas.microsoft.com/office/drawing/2014/main" id="{9FE20CD7-AC93-DE07-8448-71D425F8FE82}"/>
              </a:ext>
            </a:extLst>
          </p:cNvPr>
          <p:cNvSpPr txBox="1">
            <a:spLocks/>
          </p:cNvSpPr>
          <p:nvPr userDrawn="1"/>
        </p:nvSpPr>
        <p:spPr>
          <a:xfrm>
            <a:off x="4991100" y="4183220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3</a:t>
            </a:r>
          </a:p>
        </p:txBody>
      </p:sp>
      <p:pic>
        <p:nvPicPr>
          <p:cNvPr id="41" name="Gráfico 40">
            <a:extLst>
              <a:ext uri="{FF2B5EF4-FFF2-40B4-BE49-F238E27FC236}">
                <a16:creationId xmlns:a16="http://schemas.microsoft.com/office/drawing/2014/main" id="{9278075B-3F90-F7A7-E9C0-81126DC52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0891" y="5227548"/>
            <a:ext cx="877133" cy="832533"/>
          </a:xfrm>
          <a:prstGeom prst="rect">
            <a:avLst/>
          </a:prstGeom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B3F71C17-C1F4-3587-D0F3-BFCF60E14ADB}"/>
              </a:ext>
            </a:extLst>
          </p:cNvPr>
          <p:cNvCxnSpPr>
            <a:cxnSpLocks/>
          </p:cNvCxnSpPr>
          <p:nvPr userDrawn="1"/>
        </p:nvCxnSpPr>
        <p:spPr>
          <a:xfrm>
            <a:off x="4991100" y="6153318"/>
            <a:ext cx="6773734" cy="0"/>
          </a:xfrm>
          <a:prstGeom prst="line">
            <a:avLst/>
          </a:prstGeom>
          <a:ln w="28575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Google Shape;24;p3">
            <a:extLst>
              <a:ext uri="{FF2B5EF4-FFF2-40B4-BE49-F238E27FC236}">
                <a16:creationId xmlns:a16="http://schemas.microsoft.com/office/drawing/2014/main" id="{74143CC1-5BCA-0541-04F2-F22029882945}"/>
              </a:ext>
            </a:extLst>
          </p:cNvPr>
          <p:cNvSpPr txBox="1">
            <a:spLocks/>
          </p:cNvSpPr>
          <p:nvPr userDrawn="1"/>
        </p:nvSpPr>
        <p:spPr>
          <a:xfrm>
            <a:off x="4991100" y="5322888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4</a:t>
            </a:r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31C18B4F-7150-34B7-C307-793577819B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1571AF5A-1064-F50C-91CE-BC3BEB278AA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7546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Nume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A77D18B7-E07F-504A-D209-0509B5B68F7F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659D8311-0EA3-B66B-56F8-B6988C6F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56160"/>
            <a:ext cx="10752965" cy="996948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9" name="Google Shape;24;p3">
            <a:extLst>
              <a:ext uri="{FF2B5EF4-FFF2-40B4-BE49-F238E27FC236}">
                <a16:creationId xmlns:a16="http://schemas.microsoft.com/office/drawing/2014/main" id="{5625ECAD-EB82-402E-23D6-084F51F671FB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078363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9B1690FB-DBD6-818E-988B-B576388D9FF7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1078363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Google Shape;24;p3">
            <a:extLst>
              <a:ext uri="{FF2B5EF4-FFF2-40B4-BE49-F238E27FC236}">
                <a16:creationId xmlns:a16="http://schemas.microsoft.com/office/drawing/2014/main" id="{D7910A0F-D2FE-EE9B-9212-4032E4431272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384855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4;p3">
            <a:extLst>
              <a:ext uri="{FF2B5EF4-FFF2-40B4-BE49-F238E27FC236}">
                <a16:creationId xmlns:a16="http://schemas.microsoft.com/office/drawing/2014/main" id="{F702E7C2-7B34-9424-6639-DB12AC491D46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384855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Google Shape;24;p3">
            <a:extLst>
              <a:ext uri="{FF2B5EF4-FFF2-40B4-BE49-F238E27FC236}">
                <a16:creationId xmlns:a16="http://schemas.microsoft.com/office/drawing/2014/main" id="{EE6F54CC-CAA2-5B59-8081-A7507504228C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650920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" name="Google Shape;24;p3">
            <a:extLst>
              <a:ext uri="{FF2B5EF4-FFF2-40B4-BE49-F238E27FC236}">
                <a16:creationId xmlns:a16="http://schemas.microsoft.com/office/drawing/2014/main" id="{61A18AD3-F0D8-7B9D-2578-2622640F43C6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650920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3">
            <a:extLst>
              <a:ext uri="{FF2B5EF4-FFF2-40B4-BE49-F238E27FC236}">
                <a16:creationId xmlns:a16="http://schemas.microsoft.com/office/drawing/2014/main" id="{1F18478D-FAC0-1E05-A18A-86C9E2D0CB1E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9231704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E48F13D7-B4B9-125C-E1BC-95011884916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9231704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18C2EEA3-3EA1-E5F9-3B6C-E8A1577B7269}"/>
              </a:ext>
            </a:extLst>
          </p:cNvPr>
          <p:cNvCxnSpPr>
            <a:cxnSpLocks/>
          </p:cNvCxnSpPr>
          <p:nvPr userDrawn="1"/>
        </p:nvCxnSpPr>
        <p:spPr>
          <a:xfrm>
            <a:off x="1086029" y="3070062"/>
            <a:ext cx="10863403" cy="0"/>
          </a:xfrm>
          <a:prstGeom prst="line">
            <a:avLst/>
          </a:prstGeom>
          <a:ln w="41275" cap="rnd">
            <a:solidFill>
              <a:srgbClr val="832C87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oogle Shape;744;p55">
            <a:extLst>
              <a:ext uri="{FF2B5EF4-FFF2-40B4-BE49-F238E27FC236}">
                <a16:creationId xmlns:a16="http://schemas.microsoft.com/office/drawing/2014/main" id="{76B8BC17-C025-E448-4950-3F5B7B3139A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364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9" name="Google Shape;744;p55">
            <a:extLst>
              <a:ext uri="{FF2B5EF4-FFF2-40B4-BE49-F238E27FC236}">
                <a16:creationId xmlns:a16="http://schemas.microsoft.com/office/drawing/2014/main" id="{F013CD07-FB52-1FB9-A256-616567FEAA5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848552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10" name="Google Shape;744;p55">
            <a:extLst>
              <a:ext uri="{FF2B5EF4-FFF2-40B4-BE49-F238E27FC236}">
                <a16:creationId xmlns:a16="http://schemas.microsoft.com/office/drawing/2014/main" id="{84ECBB8D-FFD9-83DC-D986-EB3C6ADC119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09202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med" len="med"/>
            <a:tailEnd type="none" w="sm" len="sm"/>
          </a:ln>
        </p:spPr>
      </p:cxnSp>
      <p:cxnSp>
        <p:nvCxnSpPr>
          <p:cNvPr id="11" name="Google Shape;744;p55">
            <a:extLst>
              <a:ext uri="{FF2B5EF4-FFF2-40B4-BE49-F238E27FC236}">
                <a16:creationId xmlns:a16="http://schemas.microsoft.com/office/drawing/2014/main" id="{05125437-5A64-4A5B-FC53-76E2A0D1422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231705" y="3070062"/>
            <a:ext cx="7665" cy="2503087"/>
          </a:xfrm>
          <a:prstGeom prst="straightConnector1">
            <a:avLst/>
          </a:prstGeom>
          <a:noFill/>
          <a:ln w="19050" cap="flat" cmpd="sng">
            <a:solidFill>
              <a:srgbClr val="832C87"/>
            </a:solidFill>
            <a:prstDash val="solid"/>
            <a:round/>
            <a:headEnd type="none" w="med" len="med"/>
            <a:tailEnd type="none" w="sm" len="sm"/>
          </a:ln>
        </p:spPr>
      </p:cxnSp>
      <p:pic>
        <p:nvPicPr>
          <p:cNvPr id="32" name="Gráfico 31">
            <a:extLst>
              <a:ext uri="{FF2B5EF4-FFF2-40B4-BE49-F238E27FC236}">
                <a16:creationId xmlns:a16="http://schemas.microsoft.com/office/drawing/2014/main" id="{585B74C3-B233-D9A4-0070-C4ED35414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55" y="2493119"/>
            <a:ext cx="877133" cy="832533"/>
          </a:xfrm>
          <a:prstGeom prst="rect">
            <a:avLst/>
          </a:prstGeom>
        </p:spPr>
      </p:pic>
      <p:sp>
        <p:nvSpPr>
          <p:cNvPr id="33" name="Google Shape;24;p3">
            <a:extLst>
              <a:ext uri="{FF2B5EF4-FFF2-40B4-BE49-F238E27FC236}">
                <a16:creationId xmlns:a16="http://schemas.microsoft.com/office/drawing/2014/main" id="{CF09A180-1A84-BBA0-4DD3-F61A38B6C71E}"/>
              </a:ext>
            </a:extLst>
          </p:cNvPr>
          <p:cNvSpPr txBox="1">
            <a:spLocks/>
          </p:cNvSpPr>
          <p:nvPr userDrawn="1"/>
        </p:nvSpPr>
        <p:spPr>
          <a:xfrm>
            <a:off x="754564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1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21083483-947D-8B6F-FA9E-9D5E21204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7730" y="2493119"/>
            <a:ext cx="877133" cy="832533"/>
          </a:xfrm>
          <a:prstGeom prst="rect">
            <a:avLst/>
          </a:prstGeom>
        </p:spPr>
      </p:pic>
      <p:sp>
        <p:nvSpPr>
          <p:cNvPr id="35" name="Google Shape;24;p3">
            <a:extLst>
              <a:ext uri="{FF2B5EF4-FFF2-40B4-BE49-F238E27FC236}">
                <a16:creationId xmlns:a16="http://schemas.microsoft.com/office/drawing/2014/main" id="{72C03EE2-EDB4-ACCF-C7F8-81200445CA15}"/>
              </a:ext>
            </a:extLst>
          </p:cNvPr>
          <p:cNvSpPr txBox="1">
            <a:spLocks/>
          </p:cNvSpPr>
          <p:nvPr userDrawn="1"/>
        </p:nvSpPr>
        <p:spPr>
          <a:xfrm>
            <a:off x="3517939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2</a:t>
            </a: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49034CD4-F709-0BCD-A500-C43B207338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090" y="2493119"/>
            <a:ext cx="877133" cy="832533"/>
          </a:xfrm>
          <a:prstGeom prst="rect">
            <a:avLst/>
          </a:prstGeom>
        </p:spPr>
      </p:pic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FFAF3D5F-1547-ED4D-80B0-CCF3DA4CC033}"/>
              </a:ext>
            </a:extLst>
          </p:cNvPr>
          <p:cNvSpPr txBox="1">
            <a:spLocks/>
          </p:cNvSpPr>
          <p:nvPr userDrawn="1"/>
        </p:nvSpPr>
        <p:spPr>
          <a:xfrm>
            <a:off x="6150299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3</a:t>
            </a:r>
          </a:p>
        </p:txBody>
      </p:sp>
      <p:pic>
        <p:nvPicPr>
          <p:cNvPr id="38" name="Gráfico 37">
            <a:extLst>
              <a:ext uri="{FF2B5EF4-FFF2-40B4-BE49-F238E27FC236}">
                <a16:creationId xmlns:a16="http://schemas.microsoft.com/office/drawing/2014/main" id="{F9F6C5E8-0952-ED98-39C3-90E528713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2633" y="2493119"/>
            <a:ext cx="877133" cy="832533"/>
          </a:xfrm>
          <a:prstGeom prst="rect">
            <a:avLst/>
          </a:prstGeom>
        </p:spPr>
      </p:pic>
      <p:sp>
        <p:nvSpPr>
          <p:cNvPr id="40" name="Google Shape;24;p3">
            <a:extLst>
              <a:ext uri="{FF2B5EF4-FFF2-40B4-BE49-F238E27FC236}">
                <a16:creationId xmlns:a16="http://schemas.microsoft.com/office/drawing/2014/main" id="{3F27541D-F518-C7C3-086C-5EFC45BD8FEA}"/>
              </a:ext>
            </a:extLst>
          </p:cNvPr>
          <p:cNvSpPr txBox="1">
            <a:spLocks/>
          </p:cNvSpPr>
          <p:nvPr userDrawn="1"/>
        </p:nvSpPr>
        <p:spPr>
          <a:xfrm>
            <a:off x="8882842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40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3600" b="1" kern="1200">
                <a:solidFill>
                  <a:srgbClr val="5488C4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4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20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sz="1800" kern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ctr"/>
            <a:r>
              <a:rPr lang="pt-BR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rPr>
              <a:t>4</a:t>
            </a:r>
          </a:p>
        </p:txBody>
      </p:sp>
      <p:pic>
        <p:nvPicPr>
          <p:cNvPr id="5" name="Imagem 9">
            <a:extLst>
              <a:ext uri="{FF2B5EF4-FFF2-40B4-BE49-F238E27FC236}">
                <a16:creationId xmlns:a16="http://schemas.microsoft.com/office/drawing/2014/main" id="{1D982EFD-506A-13C4-4097-A32FA210F3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8" name="Google Shape;68;p17">
            <a:extLst>
              <a:ext uri="{FF2B5EF4-FFF2-40B4-BE49-F238E27FC236}">
                <a16:creationId xmlns:a16="http://schemas.microsoft.com/office/drawing/2014/main" id="{316F6184-3896-0229-33D9-74D616A6DAB1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23110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- 4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13EBA7EB-4DB8-82F9-6D29-3DEE9362109D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AA767214-9776-05A3-1CAE-462C091B8271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98589" y="5140325"/>
            <a:ext cx="1927224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spcCol="4680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DA5728B4-501E-CDA4-82C0-C4EC1AEF2FC1}"/>
              </a:ext>
            </a:extLst>
          </p:cNvPr>
          <p:cNvSpPr txBox="1">
            <a:spLocks noGrp="1"/>
          </p:cNvSpPr>
          <p:nvPr>
            <p:ph type="body" idx="31"/>
          </p:nvPr>
        </p:nvSpPr>
        <p:spPr>
          <a:xfrm>
            <a:off x="4113214" y="1824038"/>
            <a:ext cx="1924347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" name="Google Shape;24;p3">
            <a:extLst>
              <a:ext uri="{FF2B5EF4-FFF2-40B4-BE49-F238E27FC236}">
                <a16:creationId xmlns:a16="http://schemas.microsoft.com/office/drawing/2014/main" id="{6B12A70C-24CA-7E75-B1D6-290E9EFF9502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9542463" y="1824038"/>
            <a:ext cx="194124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84D95F09-8D12-1DD3-548B-1237A7BCE508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6827837" y="5140325"/>
            <a:ext cx="1921489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spcCol="4680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11CEC36E-9133-B867-1671-9DDC1D6EB5EA}"/>
              </a:ext>
            </a:extLst>
          </p:cNvPr>
          <p:cNvSpPr txBox="1">
            <a:spLocks noGrp="1"/>
          </p:cNvSpPr>
          <p:nvPr>
            <p:ph type="body" idx="27" hasCustomPrompt="1"/>
          </p:nvPr>
        </p:nvSpPr>
        <p:spPr>
          <a:xfrm>
            <a:off x="716758" y="6185594"/>
            <a:ext cx="10752136" cy="32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das imagens.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F340C65-1118-12CB-2C07-20E25DD98DE8}"/>
              </a:ext>
            </a:extLst>
          </p:cNvPr>
          <p:cNvCxnSpPr>
            <a:cxnSpLocks/>
          </p:cNvCxnSpPr>
          <p:nvPr userDrawn="1"/>
        </p:nvCxnSpPr>
        <p:spPr>
          <a:xfrm>
            <a:off x="273134" y="3974991"/>
            <a:ext cx="11630054" cy="0"/>
          </a:xfrm>
          <a:prstGeom prst="straightConnector1">
            <a:avLst/>
          </a:prstGeom>
          <a:ln w="34925" cap="rnd">
            <a:solidFill>
              <a:srgbClr val="832C87"/>
            </a:solidFill>
            <a:prstDash val="sysDot"/>
            <a:headEnd type="none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spaço Reservado para Imagem 10">
            <a:extLst>
              <a:ext uri="{FF2B5EF4-FFF2-40B4-BE49-F238E27FC236}">
                <a16:creationId xmlns:a16="http://schemas.microsoft.com/office/drawing/2014/main" id="{DFE7DB59-203C-5A3A-4BE7-3A71F579DF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138" y="2928937"/>
            <a:ext cx="2606674" cy="2103437"/>
          </a:xfrm>
          <a:prstGeom prst="roundRect">
            <a:avLst>
              <a:gd name="adj" fmla="val 9186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/>
          </a:p>
        </p:txBody>
      </p:sp>
      <p:sp>
        <p:nvSpPr>
          <p:cNvPr id="27" name="Espaço Reservado para Imagem 10">
            <a:extLst>
              <a:ext uri="{FF2B5EF4-FFF2-40B4-BE49-F238E27FC236}">
                <a16:creationId xmlns:a16="http://schemas.microsoft.com/office/drawing/2014/main" id="{E59279D9-BDB3-940B-A2A2-98B3560216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0897" y="2928937"/>
            <a:ext cx="2606671" cy="2103437"/>
          </a:xfrm>
          <a:prstGeom prst="roundRect">
            <a:avLst>
              <a:gd name="adj" fmla="val 9186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/>
          </a:p>
        </p:txBody>
      </p:sp>
      <p:sp>
        <p:nvSpPr>
          <p:cNvPr id="29" name="Espaço Reservado para Imagem 10">
            <a:extLst>
              <a:ext uri="{FF2B5EF4-FFF2-40B4-BE49-F238E27FC236}">
                <a16:creationId xmlns:a16="http://schemas.microsoft.com/office/drawing/2014/main" id="{89CC4F7E-2ECD-E10F-280E-74D1BD2F554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42654" y="2928937"/>
            <a:ext cx="2606672" cy="2103437"/>
          </a:xfrm>
          <a:prstGeom prst="roundRect">
            <a:avLst>
              <a:gd name="adj" fmla="val 9186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C3698843-B6E3-D793-D8B3-7125AC5E287D}"/>
              </a:ext>
            </a:extLst>
          </p:cNvPr>
          <p:cNvCxnSpPr>
            <a:cxnSpLocks/>
          </p:cNvCxnSpPr>
          <p:nvPr userDrawn="1"/>
        </p:nvCxnSpPr>
        <p:spPr>
          <a:xfrm>
            <a:off x="4005402" y="1824037"/>
            <a:ext cx="0" cy="1104901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CCD8E42C-B2EE-A682-71F8-71F279A657D5}"/>
              </a:ext>
            </a:extLst>
          </p:cNvPr>
          <p:cNvCxnSpPr/>
          <p:nvPr userDrawn="1"/>
        </p:nvCxnSpPr>
        <p:spPr>
          <a:xfrm>
            <a:off x="1299696" y="5021045"/>
            <a:ext cx="0" cy="1116230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spaço Reservado para Imagem 10">
            <a:extLst>
              <a:ext uri="{FF2B5EF4-FFF2-40B4-BE49-F238E27FC236}">
                <a16:creationId xmlns:a16="http://schemas.microsoft.com/office/drawing/2014/main" id="{0252FD98-4308-000C-F69E-5D5A505E5F0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887956" y="2928937"/>
            <a:ext cx="2606672" cy="2103437"/>
          </a:xfrm>
          <a:prstGeom prst="roundRect">
            <a:avLst>
              <a:gd name="adj" fmla="val 9186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10D6EFE-8F7A-579B-8F9B-9C55B77595C5}"/>
              </a:ext>
            </a:extLst>
          </p:cNvPr>
          <p:cNvCxnSpPr>
            <a:cxnSpLocks/>
          </p:cNvCxnSpPr>
          <p:nvPr userDrawn="1"/>
        </p:nvCxnSpPr>
        <p:spPr>
          <a:xfrm>
            <a:off x="9451544" y="1824037"/>
            <a:ext cx="0" cy="1104901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0C21F07-FE99-A000-AFBE-E09FC1BBD468}"/>
              </a:ext>
            </a:extLst>
          </p:cNvPr>
          <p:cNvCxnSpPr/>
          <p:nvPr userDrawn="1"/>
        </p:nvCxnSpPr>
        <p:spPr>
          <a:xfrm>
            <a:off x="6728812" y="5021045"/>
            <a:ext cx="0" cy="1116230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ítulo 4">
            <a:extLst>
              <a:ext uri="{FF2B5EF4-FFF2-40B4-BE49-F238E27FC236}">
                <a16:creationId xmlns:a16="http://schemas.microsoft.com/office/drawing/2014/main" id="{738323C6-6347-3373-58D3-623789D8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56158"/>
            <a:ext cx="10752137" cy="85992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D2552734-AFCB-3A10-B938-8D8ADD5E56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C82F2B75-5509-56B1-B397-F53899B9B818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3027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- 5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D3C662F9-2444-1527-C529-65747597A7B7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D66DAFDF-DBFD-74D5-90D5-9EE26549CC9E}"/>
              </a:ext>
            </a:extLst>
          </p:cNvPr>
          <p:cNvSpPr txBox="1">
            <a:spLocks noGrp="1"/>
          </p:cNvSpPr>
          <p:nvPr>
            <p:ph type="body" idx="28" hasCustomPrompt="1"/>
          </p:nvPr>
        </p:nvSpPr>
        <p:spPr>
          <a:xfrm>
            <a:off x="716758" y="6185594"/>
            <a:ext cx="10752136" cy="325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das imagens.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0414DFC-C45C-735B-9C62-6301A561B783}"/>
              </a:ext>
            </a:extLst>
          </p:cNvPr>
          <p:cNvCxnSpPr>
            <a:cxnSpLocks/>
          </p:cNvCxnSpPr>
          <p:nvPr userDrawn="1"/>
        </p:nvCxnSpPr>
        <p:spPr>
          <a:xfrm>
            <a:off x="273134" y="3974991"/>
            <a:ext cx="11630054" cy="0"/>
          </a:xfrm>
          <a:prstGeom prst="straightConnector1">
            <a:avLst/>
          </a:prstGeom>
          <a:ln w="34925" cap="rnd">
            <a:solidFill>
              <a:srgbClr val="832C87"/>
            </a:solidFill>
            <a:prstDash val="sysDot"/>
            <a:headEnd type="none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Espaço Reservado para Imagem 10">
            <a:extLst>
              <a:ext uri="{FF2B5EF4-FFF2-40B4-BE49-F238E27FC236}">
                <a16:creationId xmlns:a16="http://schemas.microsoft.com/office/drawing/2014/main" id="{AB5A5716-4BC3-0C02-A516-7011A45608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2902" y="3259406"/>
            <a:ext cx="1519073" cy="1426030"/>
          </a:xfrm>
          <a:prstGeom prst="roundRect">
            <a:avLst>
              <a:gd name="adj" fmla="val 9186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/>
          </a:p>
        </p:txBody>
      </p:sp>
      <p:sp>
        <p:nvSpPr>
          <p:cNvPr id="39" name="Espaço Reservado para Imagem 10">
            <a:extLst>
              <a:ext uri="{FF2B5EF4-FFF2-40B4-BE49-F238E27FC236}">
                <a16:creationId xmlns:a16="http://schemas.microsoft.com/office/drawing/2014/main" id="{9E866B84-5BFA-B072-26D6-D290615D87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46543" y="3259406"/>
            <a:ext cx="1519073" cy="1426030"/>
          </a:xfrm>
          <a:prstGeom prst="roundRect">
            <a:avLst>
              <a:gd name="adj" fmla="val 11323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/>
          </a:p>
        </p:txBody>
      </p:sp>
      <p:sp>
        <p:nvSpPr>
          <p:cNvPr id="40" name="Espaço Reservado para Imagem 10">
            <a:extLst>
              <a:ext uri="{FF2B5EF4-FFF2-40B4-BE49-F238E27FC236}">
                <a16:creationId xmlns:a16="http://schemas.microsoft.com/office/drawing/2014/main" id="{AA47E290-B22D-567B-5D3D-2FE36246C0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0184" y="3259406"/>
            <a:ext cx="1519073" cy="1426030"/>
          </a:xfrm>
          <a:prstGeom prst="roundRect">
            <a:avLst>
              <a:gd name="adj" fmla="val 11323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/>
          </a:p>
        </p:txBody>
      </p:sp>
      <p:sp>
        <p:nvSpPr>
          <p:cNvPr id="41" name="Espaço Reservado para Imagem 10">
            <a:extLst>
              <a:ext uri="{FF2B5EF4-FFF2-40B4-BE49-F238E27FC236}">
                <a16:creationId xmlns:a16="http://schemas.microsoft.com/office/drawing/2014/main" id="{800A72EA-DCA1-354D-0432-5F50AFEAF3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73825" y="3259406"/>
            <a:ext cx="1519073" cy="1426030"/>
          </a:xfrm>
          <a:prstGeom prst="roundRect">
            <a:avLst>
              <a:gd name="adj" fmla="val 11323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/>
          </a:p>
        </p:txBody>
      </p:sp>
      <p:sp>
        <p:nvSpPr>
          <p:cNvPr id="43" name="Espaço Reservado para Imagem 10">
            <a:extLst>
              <a:ext uri="{FF2B5EF4-FFF2-40B4-BE49-F238E27FC236}">
                <a16:creationId xmlns:a16="http://schemas.microsoft.com/office/drawing/2014/main" id="{8211E4B7-4282-01EF-4793-502CE1270A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87466" y="3259406"/>
            <a:ext cx="1519073" cy="1426030"/>
          </a:xfrm>
          <a:prstGeom prst="roundRect">
            <a:avLst>
              <a:gd name="adj" fmla="val 11323"/>
            </a:avLst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803594"/>
            </a:solidFill>
          </a:ln>
        </p:spPr>
        <p:txBody>
          <a:bodyPr tIns="936000" bIns="36000" anchor="ctr"/>
          <a:lstStyle>
            <a:lvl1pPr marL="0" indent="0" algn="ctr">
              <a:buNone/>
              <a:defRPr sz="1000"/>
            </a:lvl1pPr>
          </a:lstStyle>
          <a:p>
            <a:endParaRPr lang="pt-BR"/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EAC8147C-A928-B7E1-8846-251D26D1C9EC}"/>
              </a:ext>
            </a:extLst>
          </p:cNvPr>
          <p:cNvCxnSpPr/>
          <p:nvPr userDrawn="1"/>
        </p:nvCxnSpPr>
        <p:spPr>
          <a:xfrm>
            <a:off x="1206157" y="4685436"/>
            <a:ext cx="0" cy="1406189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0035A104-3B69-AB83-05C5-25C0F7091D91}"/>
              </a:ext>
            </a:extLst>
          </p:cNvPr>
          <p:cNvCxnSpPr/>
          <p:nvPr userDrawn="1"/>
        </p:nvCxnSpPr>
        <p:spPr>
          <a:xfrm>
            <a:off x="5412397" y="4685436"/>
            <a:ext cx="0" cy="1406189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A4678AE-21EF-AC03-FBC4-62D15B604670}"/>
              </a:ext>
            </a:extLst>
          </p:cNvPr>
          <p:cNvCxnSpPr/>
          <p:nvPr userDrawn="1"/>
        </p:nvCxnSpPr>
        <p:spPr>
          <a:xfrm>
            <a:off x="9648581" y="4685436"/>
            <a:ext cx="0" cy="1406189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509370CA-B2BA-91F8-339F-054ACF8E0BB0}"/>
              </a:ext>
            </a:extLst>
          </p:cNvPr>
          <p:cNvCxnSpPr/>
          <p:nvPr userDrawn="1"/>
        </p:nvCxnSpPr>
        <p:spPr>
          <a:xfrm>
            <a:off x="7511772" y="1853217"/>
            <a:ext cx="0" cy="1406189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92FD4A74-621D-6AE5-55AC-BE16CCD8BF39}"/>
              </a:ext>
            </a:extLst>
          </p:cNvPr>
          <p:cNvCxnSpPr/>
          <p:nvPr userDrawn="1"/>
        </p:nvCxnSpPr>
        <p:spPr>
          <a:xfrm>
            <a:off x="3295907" y="1853217"/>
            <a:ext cx="0" cy="1406189"/>
          </a:xfrm>
          <a:prstGeom prst="line">
            <a:avLst/>
          </a:prstGeom>
          <a:ln>
            <a:solidFill>
              <a:srgbClr val="8035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Google Shape;24;p3">
            <a:extLst>
              <a:ext uri="{FF2B5EF4-FFF2-40B4-BE49-F238E27FC236}">
                <a16:creationId xmlns:a16="http://schemas.microsoft.com/office/drawing/2014/main" id="{8D720BC1-D3BD-5781-97D8-590AAF5AC385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06157" y="5088844"/>
            <a:ext cx="1940383" cy="100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numCol="1" spcCol="46800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0" name="Google Shape;24;p3">
            <a:extLst>
              <a:ext uri="{FF2B5EF4-FFF2-40B4-BE49-F238E27FC236}">
                <a16:creationId xmlns:a16="http://schemas.microsoft.com/office/drawing/2014/main" id="{6CAFAEC9-7170-4A95-FDF2-560C0470D4EF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7511772" y="1853217"/>
            <a:ext cx="1975693" cy="9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Google Shape;24;p3">
            <a:extLst>
              <a:ext uri="{FF2B5EF4-FFF2-40B4-BE49-F238E27FC236}">
                <a16:creationId xmlns:a16="http://schemas.microsoft.com/office/drawing/2014/main" id="{09E6B94F-F535-B51F-A28D-8359BF24D1EB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5412397" y="5088844"/>
            <a:ext cx="1961427" cy="100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numCol="1" spcCol="46800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" name="Google Shape;24;p3">
            <a:extLst>
              <a:ext uri="{FF2B5EF4-FFF2-40B4-BE49-F238E27FC236}">
                <a16:creationId xmlns:a16="http://schemas.microsoft.com/office/drawing/2014/main" id="{3B4C458C-1896-091C-C41D-B12E8857527C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9648581" y="5088844"/>
            <a:ext cx="1961425" cy="100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numCol="1" spcCol="468000" anchor="b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24;p3">
            <a:extLst>
              <a:ext uri="{FF2B5EF4-FFF2-40B4-BE49-F238E27FC236}">
                <a16:creationId xmlns:a16="http://schemas.microsoft.com/office/drawing/2014/main" id="{E5DEC65C-F33D-D7B1-516D-272C64077CCB}"/>
              </a:ext>
            </a:extLst>
          </p:cNvPr>
          <p:cNvSpPr txBox="1">
            <a:spLocks noGrp="1"/>
          </p:cNvSpPr>
          <p:nvPr>
            <p:ph type="body" idx="27"/>
          </p:nvPr>
        </p:nvSpPr>
        <p:spPr>
          <a:xfrm>
            <a:off x="3295907" y="1853217"/>
            <a:ext cx="1964276" cy="9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1425" bIns="0" numCol="1" spcCol="468000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81A1E7F9-B8D4-5C98-0429-BB45D257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68818"/>
            <a:ext cx="10752137" cy="84726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D23D8AAA-4074-9BC7-FCDE-49EFE87F69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8B2E2BDC-B0E0-F9F0-FA65-03B9E3DAF2CA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6247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4D487CCD-6F02-843D-2B51-A2BEF80C7B4E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4;p3">
            <a:extLst>
              <a:ext uri="{FF2B5EF4-FFF2-40B4-BE49-F238E27FC236}">
                <a16:creationId xmlns:a16="http://schemas.microsoft.com/office/drawing/2014/main" id="{48BB4CA1-28E3-61A8-6FDC-BDAB5B79CA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98588" y="2130124"/>
            <a:ext cx="9393237" cy="996950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24;p3">
            <a:extLst>
              <a:ext uri="{FF2B5EF4-FFF2-40B4-BE49-F238E27FC236}">
                <a16:creationId xmlns:a16="http://schemas.microsoft.com/office/drawing/2014/main" id="{9DAB1938-B1E5-F9F3-5253-942418D9066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98588" y="3236610"/>
            <a:ext cx="9393237" cy="996950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" name="Google Shape;24;p3">
            <a:extLst>
              <a:ext uri="{FF2B5EF4-FFF2-40B4-BE49-F238E27FC236}">
                <a16:creationId xmlns:a16="http://schemas.microsoft.com/office/drawing/2014/main" id="{F71B6066-2BB2-4994-8F44-997E82293E50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398588" y="4343096"/>
            <a:ext cx="9393237" cy="996950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A99FC078-1784-C516-1E70-E43D219016C4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1398588" y="5449582"/>
            <a:ext cx="9393237" cy="996950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7251FCD-537E-ED86-0437-70801205697B}"/>
              </a:ext>
            </a:extLst>
          </p:cNvPr>
          <p:cNvSpPr/>
          <p:nvPr userDrawn="1"/>
        </p:nvSpPr>
        <p:spPr>
          <a:xfrm>
            <a:off x="719138" y="21301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47461FE-AA75-22DC-D2B2-725BEEAAF314}"/>
              </a:ext>
            </a:extLst>
          </p:cNvPr>
          <p:cNvSpPr/>
          <p:nvPr userDrawn="1"/>
        </p:nvSpPr>
        <p:spPr>
          <a:xfrm>
            <a:off x="719138" y="323661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520474F-E03D-09E6-7EA6-15918EF46BFF}"/>
              </a:ext>
            </a:extLst>
          </p:cNvPr>
          <p:cNvSpPr/>
          <p:nvPr userDrawn="1"/>
        </p:nvSpPr>
        <p:spPr>
          <a:xfrm>
            <a:off x="719138" y="43430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F04F16C-D55F-48C5-A959-17EDA7201DD8}"/>
              </a:ext>
            </a:extLst>
          </p:cNvPr>
          <p:cNvSpPr/>
          <p:nvPr userDrawn="1"/>
        </p:nvSpPr>
        <p:spPr>
          <a:xfrm>
            <a:off x="719138" y="5449582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6" name="Elipse 4">
            <a:extLst>
              <a:ext uri="{FF2B5EF4-FFF2-40B4-BE49-F238E27FC236}">
                <a16:creationId xmlns:a16="http://schemas.microsoft.com/office/drawing/2014/main" id="{7FA93916-E097-31FE-DA57-7D0867C20803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4">
            <a:extLst>
              <a:ext uri="{FF2B5EF4-FFF2-40B4-BE49-F238E27FC236}">
                <a16:creationId xmlns:a16="http://schemas.microsoft.com/office/drawing/2014/main" id="{170C3B8D-23F6-1420-0E01-05C11FA20439}"/>
              </a:ext>
            </a:extLst>
          </p:cNvPr>
          <p:cNvSpPr/>
          <p:nvPr userDrawn="1"/>
        </p:nvSpPr>
        <p:spPr>
          <a:xfrm>
            <a:off x="701278" y="323661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4">
            <a:extLst>
              <a:ext uri="{FF2B5EF4-FFF2-40B4-BE49-F238E27FC236}">
                <a16:creationId xmlns:a16="http://schemas.microsoft.com/office/drawing/2014/main" id="{78583624-D854-576D-F85E-B516410F5B53}"/>
              </a:ext>
            </a:extLst>
          </p:cNvPr>
          <p:cNvSpPr/>
          <p:nvPr userDrawn="1"/>
        </p:nvSpPr>
        <p:spPr>
          <a:xfrm>
            <a:off x="701278" y="434957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4">
            <a:extLst>
              <a:ext uri="{FF2B5EF4-FFF2-40B4-BE49-F238E27FC236}">
                <a16:creationId xmlns:a16="http://schemas.microsoft.com/office/drawing/2014/main" id="{920DC5C8-2FAD-09B4-18E8-D4B9BAD3994A}"/>
              </a:ext>
            </a:extLst>
          </p:cNvPr>
          <p:cNvSpPr/>
          <p:nvPr userDrawn="1"/>
        </p:nvSpPr>
        <p:spPr>
          <a:xfrm>
            <a:off x="701278" y="545606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4">
            <a:extLst>
              <a:ext uri="{FF2B5EF4-FFF2-40B4-BE49-F238E27FC236}">
                <a16:creationId xmlns:a16="http://schemas.microsoft.com/office/drawing/2014/main" id="{C6C048A0-0A01-6995-E5AE-0CD60A07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868817"/>
            <a:ext cx="10072686" cy="996949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477A3BD9-5EE6-DEBF-872F-C098F9906E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D913415E-B25C-E774-BA0E-6BEB602A107B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09972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er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1;p3">
            <a:extLst>
              <a:ext uri="{FF2B5EF4-FFF2-40B4-BE49-F238E27FC236}">
                <a16:creationId xmlns:a16="http://schemas.microsoft.com/office/drawing/2014/main" id="{4A42473A-F141-9FD0-F5E0-E28392E32703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Elipse 4">
            <a:extLst>
              <a:ext uri="{FF2B5EF4-FFF2-40B4-BE49-F238E27FC236}">
                <a16:creationId xmlns:a16="http://schemas.microsoft.com/office/drawing/2014/main" id="{D6943F93-B4F9-D5ED-F987-9C7D8FC0C456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3874081-3AE0-BB67-D7F6-1C7006679FDC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468F47B-0A44-BF09-5CBA-3D9014BDF5B9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115760B-B05C-0005-EED0-45C238AD7952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D8A85-48DC-DBDC-4636-20DCEC924D28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6" name="Google Shape;24;p3">
            <a:extLst>
              <a:ext uri="{FF2B5EF4-FFF2-40B4-BE49-F238E27FC236}">
                <a16:creationId xmlns:a16="http://schemas.microsoft.com/office/drawing/2014/main" id="{9C8B07D6-2FA0-4B5E-DC99-AA9F7C292DC4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1398588" y="2127555"/>
            <a:ext cx="93932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8FC8FD5-C6C5-F572-3782-963FFBFEB497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37864F67-7E6B-B2FD-7D41-52DEDD414AEC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1398588" y="5658100"/>
            <a:ext cx="93932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47FEC404-7570-6D22-BF30-C3599A4B7567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1398588" y="4775463"/>
            <a:ext cx="93932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98DD9A03-8255-61AB-8B14-0065AB5259B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1398588" y="3892827"/>
            <a:ext cx="93932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17F76FB7-90A0-7FF0-4451-A1B8D47A9EF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1398588" y="3010191"/>
            <a:ext cx="93932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" name="Título 4">
            <a:extLst>
              <a:ext uri="{FF2B5EF4-FFF2-40B4-BE49-F238E27FC236}">
                <a16:creationId xmlns:a16="http://schemas.microsoft.com/office/drawing/2014/main" id="{C6C048A0-0A01-6995-E5AE-0CD60A07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868816"/>
            <a:ext cx="10072686" cy="847271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22" name="Elipse 4">
            <a:extLst>
              <a:ext uri="{FF2B5EF4-FFF2-40B4-BE49-F238E27FC236}">
                <a16:creationId xmlns:a16="http://schemas.microsoft.com/office/drawing/2014/main" id="{2FD94EEE-FB27-4390-5889-C91C96327D80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4">
            <a:extLst>
              <a:ext uri="{FF2B5EF4-FFF2-40B4-BE49-F238E27FC236}">
                <a16:creationId xmlns:a16="http://schemas.microsoft.com/office/drawing/2014/main" id="{3E2ECE35-1AD0-FDEF-5ECA-627B8647A43D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4">
            <a:extLst>
              <a:ext uri="{FF2B5EF4-FFF2-40B4-BE49-F238E27FC236}">
                <a16:creationId xmlns:a16="http://schemas.microsoft.com/office/drawing/2014/main" id="{101F9AE4-2D0E-D607-C191-9EA4025FBDD8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4">
            <a:extLst>
              <a:ext uri="{FF2B5EF4-FFF2-40B4-BE49-F238E27FC236}">
                <a16:creationId xmlns:a16="http://schemas.microsoft.com/office/drawing/2014/main" id="{CDB7B4E1-960C-8BA9-14F2-535DCA110DEB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9">
            <a:extLst>
              <a:ext uri="{FF2B5EF4-FFF2-40B4-BE49-F238E27FC236}">
                <a16:creationId xmlns:a16="http://schemas.microsoft.com/office/drawing/2014/main" id="{D51BAA37-0023-EC54-B825-8736DD1F6D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14" name="Google Shape;68;p17">
            <a:extLst>
              <a:ext uri="{FF2B5EF4-FFF2-40B4-BE49-F238E27FC236}">
                <a16:creationId xmlns:a16="http://schemas.microsoft.com/office/drawing/2014/main" id="{6A995AAB-23B9-B600-2D5E-DA76661290CD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755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pt-BR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733238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er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;p3">
            <a:extLst>
              <a:ext uri="{FF2B5EF4-FFF2-40B4-BE49-F238E27FC236}">
                <a16:creationId xmlns:a16="http://schemas.microsoft.com/office/drawing/2014/main" id="{B6986EF2-0703-9A8D-59DA-0C17B429ECC4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4;p3">
            <a:extLst>
              <a:ext uri="{FF2B5EF4-FFF2-40B4-BE49-F238E27FC236}">
                <a16:creationId xmlns:a16="http://schemas.microsoft.com/office/drawing/2014/main" id="{5BDD2BEB-25A1-0B8F-8197-D42949FB6C1A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2130124"/>
            <a:ext cx="6751113" cy="996950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24;p3">
            <a:extLst>
              <a:ext uri="{FF2B5EF4-FFF2-40B4-BE49-F238E27FC236}">
                <a16:creationId xmlns:a16="http://schemas.microsoft.com/office/drawing/2014/main" id="{F1B4F486-3B69-3D1E-6710-A7AE6F2D2303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3236610"/>
            <a:ext cx="6751113" cy="996950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B632C864-58DD-ABE2-581C-A29E91BF8959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4343096"/>
            <a:ext cx="6751113" cy="996950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F8AB14AA-9319-7A35-F166-1E28DA112807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5449582"/>
            <a:ext cx="6751113" cy="996950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1CDC75D-C1D9-2474-C08F-67209EE72044}"/>
              </a:ext>
            </a:extLst>
          </p:cNvPr>
          <p:cNvSpPr/>
          <p:nvPr userDrawn="1"/>
        </p:nvSpPr>
        <p:spPr>
          <a:xfrm>
            <a:off x="719138" y="21301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469F85A-853C-A3FF-8F9B-DE163B099A1B}"/>
              </a:ext>
            </a:extLst>
          </p:cNvPr>
          <p:cNvSpPr/>
          <p:nvPr userDrawn="1"/>
        </p:nvSpPr>
        <p:spPr>
          <a:xfrm>
            <a:off x="719138" y="323661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63D05A6-A0E8-E585-EE21-D6BF80BB2A14}"/>
              </a:ext>
            </a:extLst>
          </p:cNvPr>
          <p:cNvSpPr/>
          <p:nvPr userDrawn="1"/>
        </p:nvSpPr>
        <p:spPr>
          <a:xfrm>
            <a:off x="719138" y="43430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C7D0E9A-87F3-291D-CFC0-52776CB5E979}"/>
              </a:ext>
            </a:extLst>
          </p:cNvPr>
          <p:cNvSpPr/>
          <p:nvPr userDrawn="1"/>
        </p:nvSpPr>
        <p:spPr>
          <a:xfrm>
            <a:off x="719138" y="5449582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4" name="Elipse 4">
            <a:extLst>
              <a:ext uri="{FF2B5EF4-FFF2-40B4-BE49-F238E27FC236}">
                <a16:creationId xmlns:a16="http://schemas.microsoft.com/office/drawing/2014/main" id="{84F04ACA-DFF5-FFF7-1B28-8C6C422850DD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4">
            <a:extLst>
              <a:ext uri="{FF2B5EF4-FFF2-40B4-BE49-F238E27FC236}">
                <a16:creationId xmlns:a16="http://schemas.microsoft.com/office/drawing/2014/main" id="{FE6604CE-87D4-96BB-59BF-5EAF79F2DD08}"/>
              </a:ext>
            </a:extLst>
          </p:cNvPr>
          <p:cNvSpPr/>
          <p:nvPr userDrawn="1"/>
        </p:nvSpPr>
        <p:spPr>
          <a:xfrm>
            <a:off x="701278" y="323661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4">
            <a:extLst>
              <a:ext uri="{FF2B5EF4-FFF2-40B4-BE49-F238E27FC236}">
                <a16:creationId xmlns:a16="http://schemas.microsoft.com/office/drawing/2014/main" id="{3DEAFB77-89F2-8269-43B9-04C0207DFC90}"/>
              </a:ext>
            </a:extLst>
          </p:cNvPr>
          <p:cNvSpPr/>
          <p:nvPr userDrawn="1"/>
        </p:nvSpPr>
        <p:spPr>
          <a:xfrm>
            <a:off x="701278" y="434957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4">
            <a:extLst>
              <a:ext uri="{FF2B5EF4-FFF2-40B4-BE49-F238E27FC236}">
                <a16:creationId xmlns:a16="http://schemas.microsoft.com/office/drawing/2014/main" id="{24F2BAFD-5FE9-45A8-4404-C78A95BFE4D3}"/>
              </a:ext>
            </a:extLst>
          </p:cNvPr>
          <p:cNvSpPr/>
          <p:nvPr userDrawn="1"/>
        </p:nvSpPr>
        <p:spPr>
          <a:xfrm>
            <a:off x="701278" y="545606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24;p3">
            <a:extLst>
              <a:ext uri="{FF2B5EF4-FFF2-40B4-BE49-F238E27FC236}">
                <a16:creationId xmlns:a16="http://schemas.microsoft.com/office/drawing/2014/main" id="{DF29D3A4-5855-AA77-8E85-D13BEE18F750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8828023" y="2127555"/>
            <a:ext cx="2983809" cy="425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" name="Título 4">
            <a:extLst>
              <a:ext uri="{FF2B5EF4-FFF2-40B4-BE49-F238E27FC236}">
                <a16:creationId xmlns:a16="http://schemas.microsoft.com/office/drawing/2014/main" id="{C6C048A0-0A01-6995-E5AE-0CD60A07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868816"/>
            <a:ext cx="7430562" cy="847271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4" name="Imagem 9">
            <a:extLst>
              <a:ext uri="{FF2B5EF4-FFF2-40B4-BE49-F238E27FC236}">
                <a16:creationId xmlns:a16="http://schemas.microsoft.com/office/drawing/2014/main" id="{E7B3DC0E-C931-E10F-CA76-18E8727167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5" name="Google Shape;68;p17">
            <a:extLst>
              <a:ext uri="{FF2B5EF4-FFF2-40B4-BE49-F238E27FC236}">
                <a16:creationId xmlns:a16="http://schemas.microsoft.com/office/drawing/2014/main" id="{6EA772DD-90B5-1BB1-4F8A-50E33912C277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04125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Pergun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;p3">
            <a:extLst>
              <a:ext uri="{FF2B5EF4-FFF2-40B4-BE49-F238E27FC236}">
                <a16:creationId xmlns:a16="http://schemas.microsoft.com/office/drawing/2014/main" id="{3DE55777-8AD5-AD8D-E47F-6A6AB2446AB2}"/>
              </a:ext>
            </a:extLst>
          </p:cNvPr>
          <p:cNvSpPr/>
          <p:nvPr userDrawn="1"/>
        </p:nvSpPr>
        <p:spPr>
          <a:xfrm rot="16200000">
            <a:off x="2682284" y="-2409150"/>
            <a:ext cx="6858001" cy="1167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Elipse 4">
            <a:extLst>
              <a:ext uri="{FF2B5EF4-FFF2-40B4-BE49-F238E27FC236}">
                <a16:creationId xmlns:a16="http://schemas.microsoft.com/office/drawing/2014/main" id="{3EF96879-7A1C-F214-10BE-29D7A1249B31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5579A62-A379-C4F7-71E2-6A75F8E4D47F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5780D7-8F14-67D2-C354-6ECE2363381E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06A41AC-1003-3A13-461A-D253ED62DDD7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D883979-F02F-F7F3-E9BD-27924AEF0376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3" name="Google Shape;24;p3">
            <a:extLst>
              <a:ext uri="{FF2B5EF4-FFF2-40B4-BE49-F238E27FC236}">
                <a16:creationId xmlns:a16="http://schemas.microsoft.com/office/drawing/2014/main" id="{67883866-045C-B5BC-F907-BCE1905DCDB9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2127555"/>
            <a:ext cx="6751113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038F990-DE0B-0602-CA5D-D2F60E07FF4F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" name="Google Shape;24;p3">
            <a:extLst>
              <a:ext uri="{FF2B5EF4-FFF2-40B4-BE49-F238E27FC236}">
                <a16:creationId xmlns:a16="http://schemas.microsoft.com/office/drawing/2014/main" id="{056E7875-ADCF-1D97-F24A-FD1FDE30D2B1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5658100"/>
            <a:ext cx="6751113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" name="Google Shape;24;p3">
            <a:extLst>
              <a:ext uri="{FF2B5EF4-FFF2-40B4-BE49-F238E27FC236}">
                <a16:creationId xmlns:a16="http://schemas.microsoft.com/office/drawing/2014/main" id="{D0B7D5C1-86DD-9EB5-88A3-DB190E07DB58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4775463"/>
            <a:ext cx="6751113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A45CD70E-9967-71BC-3B61-2675FC5DCABC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3892827"/>
            <a:ext cx="6751113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90DB07F1-2FD3-F121-1C0E-FF1F6390A551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010191"/>
            <a:ext cx="6751113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Elipse 4">
            <a:extLst>
              <a:ext uri="{FF2B5EF4-FFF2-40B4-BE49-F238E27FC236}">
                <a16:creationId xmlns:a16="http://schemas.microsoft.com/office/drawing/2014/main" id="{00181C50-9B61-7A45-E000-459F474B2F8E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4">
            <a:extLst>
              <a:ext uri="{FF2B5EF4-FFF2-40B4-BE49-F238E27FC236}">
                <a16:creationId xmlns:a16="http://schemas.microsoft.com/office/drawing/2014/main" id="{A6B0EEFD-66D8-5BFC-F104-C0D1FC99DD3F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4">
            <a:extLst>
              <a:ext uri="{FF2B5EF4-FFF2-40B4-BE49-F238E27FC236}">
                <a16:creationId xmlns:a16="http://schemas.microsoft.com/office/drawing/2014/main" id="{25C0F985-06A2-2A1B-38B1-A19B850D5D63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4">
            <a:extLst>
              <a:ext uri="{FF2B5EF4-FFF2-40B4-BE49-F238E27FC236}">
                <a16:creationId xmlns:a16="http://schemas.microsoft.com/office/drawing/2014/main" id="{DC986A41-739E-A8CE-919B-73985ECAE101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Google Shape;24;p3">
            <a:extLst>
              <a:ext uri="{FF2B5EF4-FFF2-40B4-BE49-F238E27FC236}">
                <a16:creationId xmlns:a16="http://schemas.microsoft.com/office/drawing/2014/main" id="{54467939-5309-0B61-27B3-078FF3285C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28023" y="2127555"/>
            <a:ext cx="2983809" cy="428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" name="Título 4">
            <a:extLst>
              <a:ext uri="{FF2B5EF4-FFF2-40B4-BE49-F238E27FC236}">
                <a16:creationId xmlns:a16="http://schemas.microsoft.com/office/drawing/2014/main" id="{C6C048A0-0A01-6995-E5AE-0CD60A07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868816"/>
            <a:ext cx="11092693" cy="847272"/>
          </a:xfrm>
          <a:prstGeom prst="rect">
            <a:avLst/>
          </a:prstGeom>
        </p:spPr>
        <p:txBody>
          <a:bodyPr tIns="0" rIns="0" bIns="0"/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1E05228B-590E-1E6F-086D-3CFC55F89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7069D50E-3F1F-15C1-8774-BBDB93E9442B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79391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gunt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;p3">
            <a:extLst>
              <a:ext uri="{FF2B5EF4-FFF2-40B4-BE49-F238E27FC236}">
                <a16:creationId xmlns:a16="http://schemas.microsoft.com/office/drawing/2014/main" id="{99AC2FBB-C77E-B513-7435-0DEBCFA7C156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Elipse 4">
            <a:extLst>
              <a:ext uri="{FF2B5EF4-FFF2-40B4-BE49-F238E27FC236}">
                <a16:creationId xmlns:a16="http://schemas.microsoft.com/office/drawing/2014/main" id="{A83A57B9-1B34-6F9A-BDEC-1CF2BD5D80B6}"/>
              </a:ext>
            </a:extLst>
          </p:cNvPr>
          <p:cNvSpPr/>
          <p:nvPr userDrawn="1"/>
        </p:nvSpPr>
        <p:spPr>
          <a:xfrm>
            <a:off x="683419" y="307438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47E72B1-ACC6-5A26-7E2A-A9B03CD9027F}"/>
              </a:ext>
            </a:extLst>
          </p:cNvPr>
          <p:cNvSpPr/>
          <p:nvPr userDrawn="1"/>
        </p:nvSpPr>
        <p:spPr>
          <a:xfrm>
            <a:off x="719138" y="39570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6741B1E-405F-26BC-9E07-28EC323BA053}"/>
              </a:ext>
            </a:extLst>
          </p:cNvPr>
          <p:cNvSpPr/>
          <p:nvPr userDrawn="1"/>
        </p:nvSpPr>
        <p:spPr>
          <a:xfrm>
            <a:off x="719138" y="483966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18EA22B-BBC0-874D-B09C-BA4C07AE6117}"/>
              </a:ext>
            </a:extLst>
          </p:cNvPr>
          <p:cNvSpPr/>
          <p:nvPr userDrawn="1"/>
        </p:nvSpPr>
        <p:spPr>
          <a:xfrm>
            <a:off x="719138" y="57222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6" name="Google Shape;24;p3">
            <a:extLst>
              <a:ext uri="{FF2B5EF4-FFF2-40B4-BE49-F238E27FC236}">
                <a16:creationId xmlns:a16="http://schemas.microsoft.com/office/drawing/2014/main" id="{6E4698BF-F3A5-E06A-96AD-8B45BC7E0416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3074388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F0E0339-CF31-7271-C05E-E12B496016CF}"/>
              </a:ext>
            </a:extLst>
          </p:cNvPr>
          <p:cNvSpPr/>
          <p:nvPr userDrawn="1"/>
        </p:nvSpPr>
        <p:spPr>
          <a:xfrm>
            <a:off x="719138" y="307438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577ABC58-65DC-70E6-9712-3964C3F6C07A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5722296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9E22C81C-2B10-2C90-8662-A163076AC34D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4839660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" name="Google Shape;24;p3">
            <a:extLst>
              <a:ext uri="{FF2B5EF4-FFF2-40B4-BE49-F238E27FC236}">
                <a16:creationId xmlns:a16="http://schemas.microsoft.com/office/drawing/2014/main" id="{80C9552E-B08A-C327-DE65-F821768201A3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957024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Elipse 4">
            <a:extLst>
              <a:ext uri="{FF2B5EF4-FFF2-40B4-BE49-F238E27FC236}">
                <a16:creationId xmlns:a16="http://schemas.microsoft.com/office/drawing/2014/main" id="{89FB8F60-A0C4-ABFC-586E-414F0F427E99}"/>
              </a:ext>
            </a:extLst>
          </p:cNvPr>
          <p:cNvSpPr/>
          <p:nvPr userDrawn="1"/>
        </p:nvSpPr>
        <p:spPr>
          <a:xfrm>
            <a:off x="683419" y="395250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4">
            <a:extLst>
              <a:ext uri="{FF2B5EF4-FFF2-40B4-BE49-F238E27FC236}">
                <a16:creationId xmlns:a16="http://schemas.microsoft.com/office/drawing/2014/main" id="{6A940DFE-6F3C-C82A-F0BF-56287FB102D2}"/>
              </a:ext>
            </a:extLst>
          </p:cNvPr>
          <p:cNvSpPr/>
          <p:nvPr userDrawn="1"/>
        </p:nvSpPr>
        <p:spPr>
          <a:xfrm>
            <a:off x="683419" y="483886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4">
            <a:extLst>
              <a:ext uri="{FF2B5EF4-FFF2-40B4-BE49-F238E27FC236}">
                <a16:creationId xmlns:a16="http://schemas.microsoft.com/office/drawing/2014/main" id="{36405887-E8B7-FD7F-B305-61CDAEE4E7E0}"/>
              </a:ext>
            </a:extLst>
          </p:cNvPr>
          <p:cNvSpPr/>
          <p:nvPr userDrawn="1"/>
        </p:nvSpPr>
        <p:spPr>
          <a:xfrm>
            <a:off x="683419" y="572071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2EB8DD9-63DA-0C39-98D9-2D4E98CB6E5A}"/>
              </a:ext>
            </a:extLst>
          </p:cNvPr>
          <p:cNvSpPr/>
          <p:nvPr userDrawn="1"/>
        </p:nvSpPr>
        <p:spPr>
          <a:xfrm>
            <a:off x="6096000" y="294968"/>
            <a:ext cx="5822865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36" name="Google Shape;24;p3">
            <a:extLst>
              <a:ext uri="{FF2B5EF4-FFF2-40B4-BE49-F238E27FC236}">
                <a16:creationId xmlns:a16="http://schemas.microsoft.com/office/drawing/2014/main" id="{65254C90-BDC0-7B07-0D45-D447395D16E6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221351" y="4976115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37" name="Google Shape;24;p3">
            <a:extLst>
              <a:ext uri="{FF2B5EF4-FFF2-40B4-BE49-F238E27FC236}">
                <a16:creationId xmlns:a16="http://schemas.microsoft.com/office/drawing/2014/main" id="{7995D75E-D285-B47F-CCF4-9B0648FED748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221351" y="5839755"/>
            <a:ext cx="5587976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 imagem,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65D67-DEF4-A4F6-ADCF-52EBB51769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138" y="1824037"/>
            <a:ext cx="4643437" cy="99695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endParaRPr lang="pt-BR"/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F655A813-0E86-2F29-559A-5AEBE3AC9E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57974"/>
            <a:ext cx="4643437" cy="82671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A4ABA42-6099-1EA7-1DA1-3039CEAC8086}"/>
              </a:ext>
            </a:extLst>
          </p:cNvPr>
          <p:cNvCxnSpPr>
            <a:cxnSpLocks/>
          </p:cNvCxnSpPr>
          <p:nvPr userDrawn="1"/>
        </p:nvCxnSpPr>
        <p:spPr>
          <a:xfrm>
            <a:off x="6221351" y="5839755"/>
            <a:ext cx="5587976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1EE6E0B-B443-0836-9E64-54959D63E7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8452" y="442737"/>
            <a:ext cx="5587976" cy="4376893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74C1AD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5EB5AE99-0199-CF3E-03D4-969494DCC2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7FC35600-2F58-9A94-F19E-BE56784F0121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9035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erguntas -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8C19960-A123-3C8C-FBFE-70106BD18EF0}"/>
              </a:ext>
            </a:extLst>
          </p:cNvPr>
          <p:cNvSpPr/>
          <p:nvPr userDrawn="1"/>
        </p:nvSpPr>
        <p:spPr>
          <a:xfrm>
            <a:off x="6096000" y="294968"/>
            <a:ext cx="5822865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9" name="Espaço Reservado para Imagem 10">
            <a:extLst>
              <a:ext uri="{FF2B5EF4-FFF2-40B4-BE49-F238E27FC236}">
                <a16:creationId xmlns:a16="http://schemas.microsoft.com/office/drawing/2014/main" id="{9941F809-8BEE-9215-BE9C-AC0B81BF6C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8452" y="442737"/>
            <a:ext cx="5587976" cy="4376893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28575">
            <a:solidFill>
              <a:srgbClr val="74C1AD"/>
            </a:solidFill>
          </a:ln>
        </p:spPr>
        <p:txBody>
          <a:bodyPr tIns="1260000" bIns="36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52B1B07B-C707-E562-B543-8B48C10248EB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Elipse 4">
            <a:extLst>
              <a:ext uri="{FF2B5EF4-FFF2-40B4-BE49-F238E27FC236}">
                <a16:creationId xmlns:a16="http://schemas.microsoft.com/office/drawing/2014/main" id="{3414FEF5-76DC-2600-204D-EB2730F2142B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19C3F97-A9DB-221E-41DE-BC872D1ECD90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86D27F6-8CDC-4B67-0DF7-E1AF9AFDADA3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ADAADB6-5E5C-15CD-5C5F-ACA771B3B604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EB0283A-25C6-14D0-301E-2844023D33E0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7" name="Google Shape;24;p3">
            <a:extLst>
              <a:ext uri="{FF2B5EF4-FFF2-40B4-BE49-F238E27FC236}">
                <a16:creationId xmlns:a16="http://schemas.microsoft.com/office/drawing/2014/main" id="{259218D1-74ED-A439-189F-3921DB2FAB96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2127555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31E0153-7066-53E5-934D-6DEB1C16C8A6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857F92CF-FE2E-694C-99DC-FE2234AD3BF0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5658100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" name="Google Shape;24;p3">
            <a:extLst>
              <a:ext uri="{FF2B5EF4-FFF2-40B4-BE49-F238E27FC236}">
                <a16:creationId xmlns:a16="http://schemas.microsoft.com/office/drawing/2014/main" id="{7CD54A74-3715-DD0E-1588-205753DD05EA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4775463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8282D1FF-32E4-7569-9070-B2F79AAC5C30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3892827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24;p3">
            <a:extLst>
              <a:ext uri="{FF2B5EF4-FFF2-40B4-BE49-F238E27FC236}">
                <a16:creationId xmlns:a16="http://schemas.microsoft.com/office/drawing/2014/main" id="{0673F5D6-B922-417D-95E9-81C7EF70A131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010191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Elipse 4">
            <a:extLst>
              <a:ext uri="{FF2B5EF4-FFF2-40B4-BE49-F238E27FC236}">
                <a16:creationId xmlns:a16="http://schemas.microsoft.com/office/drawing/2014/main" id="{4AA809B0-3419-AB56-DC96-D2C5A49C1F0A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4">
            <a:extLst>
              <a:ext uri="{FF2B5EF4-FFF2-40B4-BE49-F238E27FC236}">
                <a16:creationId xmlns:a16="http://schemas.microsoft.com/office/drawing/2014/main" id="{66CE222D-9E31-84D6-6B3A-49F20E39E395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4">
            <a:extLst>
              <a:ext uri="{FF2B5EF4-FFF2-40B4-BE49-F238E27FC236}">
                <a16:creationId xmlns:a16="http://schemas.microsoft.com/office/drawing/2014/main" id="{2F6CE5E9-9A4C-D013-B43F-19BF30D16519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4">
            <a:extLst>
              <a:ext uri="{FF2B5EF4-FFF2-40B4-BE49-F238E27FC236}">
                <a16:creationId xmlns:a16="http://schemas.microsoft.com/office/drawing/2014/main" id="{BF5029D7-1D0C-A756-0F36-0AD6D66BE3D4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F655A813-0E86-2F29-559A-5AEBE3AC9E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64294"/>
            <a:ext cx="4643437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/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6F707171-3814-1352-E2E7-25525F82C414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221351" y="4976115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6EEBCB45-5916-A7C5-871D-7E488FB1C1D7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221351" y="5839755"/>
            <a:ext cx="5587976" cy="50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da imagem, inclua o endereço na e a data de acesso. </a:t>
            </a:r>
            <a:r>
              <a:rPr lang="pt-BR" err="1"/>
              <a:t>Ex</a:t>
            </a:r>
            <a:r>
              <a:rPr lang="pt-BR"/>
              <a:t>: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Disponível em </a:t>
            </a:r>
            <a:r>
              <a:rPr lang="pt-BR" sz="1050" b="0" i="1" u="none" strike="noStrike" cap="none">
                <a:solidFill>
                  <a:srgbClr val="5488C4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http://www.aaa.com/. </a:t>
            </a:r>
            <a:r>
              <a:rPr lang="pt-BR" sz="105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  <a:sym typeface="Verdana"/>
              </a:rPr>
              <a:t>Acesso em 02 abr. 2024.</a:t>
            </a:r>
            <a:endParaRPr lang="pt-BR" sz="105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endParaRPr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B0508C9-B06F-5135-4177-71449C169446}"/>
              </a:ext>
            </a:extLst>
          </p:cNvPr>
          <p:cNvCxnSpPr>
            <a:cxnSpLocks/>
          </p:cNvCxnSpPr>
          <p:nvPr userDrawn="1"/>
        </p:nvCxnSpPr>
        <p:spPr>
          <a:xfrm>
            <a:off x="6221351" y="5839755"/>
            <a:ext cx="5587976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9">
            <a:extLst>
              <a:ext uri="{FF2B5EF4-FFF2-40B4-BE49-F238E27FC236}">
                <a16:creationId xmlns:a16="http://schemas.microsoft.com/office/drawing/2014/main" id="{E0D33ACA-D656-5315-0144-C0DA22D00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6E5945C5-FF73-FDD0-4F90-4FA3B8FD78D3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758278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guntas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06A5D8C3-C361-0635-710B-603A2E48183E}"/>
              </a:ext>
            </a:extLst>
          </p:cNvPr>
          <p:cNvSpPr/>
          <p:nvPr userDrawn="1"/>
        </p:nvSpPr>
        <p:spPr>
          <a:xfrm>
            <a:off x="6096000" y="294968"/>
            <a:ext cx="5822865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7" name="Espaço Reservado para Mídia 14">
            <a:extLst>
              <a:ext uri="{FF2B5EF4-FFF2-40B4-BE49-F238E27FC236}">
                <a16:creationId xmlns:a16="http://schemas.microsoft.com/office/drawing/2014/main" id="{48DF329E-267F-17B3-1C34-E43FB2311377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221349" y="652052"/>
            <a:ext cx="5587977" cy="4401733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38100">
            <a:solidFill>
              <a:srgbClr val="74C1AD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051C518B-ABDA-0584-6AAB-1383F86431FA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Elipse 4">
            <a:extLst>
              <a:ext uri="{FF2B5EF4-FFF2-40B4-BE49-F238E27FC236}">
                <a16:creationId xmlns:a16="http://schemas.microsoft.com/office/drawing/2014/main" id="{8A5624BB-0799-F987-F6BC-B78FBB580AC3}"/>
              </a:ext>
            </a:extLst>
          </p:cNvPr>
          <p:cNvSpPr/>
          <p:nvPr userDrawn="1"/>
        </p:nvSpPr>
        <p:spPr>
          <a:xfrm>
            <a:off x="683419" y="307438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7823F88-A048-E26C-211B-93AB680708A6}"/>
              </a:ext>
            </a:extLst>
          </p:cNvPr>
          <p:cNvSpPr/>
          <p:nvPr userDrawn="1"/>
        </p:nvSpPr>
        <p:spPr>
          <a:xfrm>
            <a:off x="719138" y="39570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863C95A-5C25-9737-3651-517874CEFE1E}"/>
              </a:ext>
            </a:extLst>
          </p:cNvPr>
          <p:cNvSpPr/>
          <p:nvPr userDrawn="1"/>
        </p:nvSpPr>
        <p:spPr>
          <a:xfrm>
            <a:off x="719138" y="483966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8C95A4A-39A1-DE63-5508-63754E4585FE}"/>
              </a:ext>
            </a:extLst>
          </p:cNvPr>
          <p:cNvSpPr/>
          <p:nvPr userDrawn="1"/>
        </p:nvSpPr>
        <p:spPr>
          <a:xfrm>
            <a:off x="719138" y="57222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9DC6F3F6-8B1A-4481-0D0D-325A65082BAC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3074388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BA4CF0A-2A9A-78F5-5E0B-C5F89FA7B572}"/>
              </a:ext>
            </a:extLst>
          </p:cNvPr>
          <p:cNvSpPr/>
          <p:nvPr userDrawn="1"/>
        </p:nvSpPr>
        <p:spPr>
          <a:xfrm>
            <a:off x="719138" y="307438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FB8516B5-09EA-BBF1-7C84-838945837B30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5722296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24;p3">
            <a:extLst>
              <a:ext uri="{FF2B5EF4-FFF2-40B4-BE49-F238E27FC236}">
                <a16:creationId xmlns:a16="http://schemas.microsoft.com/office/drawing/2014/main" id="{BF9CB709-9FF0-85FC-1DDA-13AAB6CF457C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4839660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Google Shape;24;p3">
            <a:extLst>
              <a:ext uri="{FF2B5EF4-FFF2-40B4-BE49-F238E27FC236}">
                <a16:creationId xmlns:a16="http://schemas.microsoft.com/office/drawing/2014/main" id="{3FC6BB37-A473-7F35-6A9C-CD1C9BF18E1F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957024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Elipse 4">
            <a:extLst>
              <a:ext uri="{FF2B5EF4-FFF2-40B4-BE49-F238E27FC236}">
                <a16:creationId xmlns:a16="http://schemas.microsoft.com/office/drawing/2014/main" id="{B0B1BBBE-7377-BDC6-2555-FB16A2204271}"/>
              </a:ext>
            </a:extLst>
          </p:cNvPr>
          <p:cNvSpPr/>
          <p:nvPr userDrawn="1"/>
        </p:nvSpPr>
        <p:spPr>
          <a:xfrm>
            <a:off x="683419" y="395250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4">
            <a:extLst>
              <a:ext uri="{FF2B5EF4-FFF2-40B4-BE49-F238E27FC236}">
                <a16:creationId xmlns:a16="http://schemas.microsoft.com/office/drawing/2014/main" id="{6F910A74-FBCE-2E39-E94B-E461B193740A}"/>
              </a:ext>
            </a:extLst>
          </p:cNvPr>
          <p:cNvSpPr/>
          <p:nvPr userDrawn="1"/>
        </p:nvSpPr>
        <p:spPr>
          <a:xfrm>
            <a:off x="683419" y="483886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4">
            <a:extLst>
              <a:ext uri="{FF2B5EF4-FFF2-40B4-BE49-F238E27FC236}">
                <a16:creationId xmlns:a16="http://schemas.microsoft.com/office/drawing/2014/main" id="{77E6F960-876B-4E2C-2CBC-8AF81DB164E5}"/>
              </a:ext>
            </a:extLst>
          </p:cNvPr>
          <p:cNvSpPr/>
          <p:nvPr userDrawn="1"/>
        </p:nvSpPr>
        <p:spPr>
          <a:xfrm>
            <a:off x="683419" y="572071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Google Shape;24;p3">
            <a:extLst>
              <a:ext uri="{FF2B5EF4-FFF2-40B4-BE49-F238E27FC236}">
                <a16:creationId xmlns:a16="http://schemas.microsoft.com/office/drawing/2014/main" id="{5AC837D7-B84E-172A-6206-E2702A6065A5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221351" y="5210923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39" name="Google Shape;24;p3">
            <a:extLst>
              <a:ext uri="{FF2B5EF4-FFF2-40B4-BE49-F238E27FC236}">
                <a16:creationId xmlns:a16="http://schemas.microsoft.com/office/drawing/2014/main" id="{9CF850FF-45F9-AEE2-4E42-6B46496EC9B1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221350" y="6020455"/>
            <a:ext cx="5587977" cy="44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do vídeo, inclua o endereço na e a data de acesso. </a:t>
            </a:r>
            <a:r>
              <a:rPr lang="pt-BR" err="1"/>
              <a:t>Ex</a:t>
            </a:r>
            <a:r>
              <a:rPr lang="pt-BR"/>
              <a:t>: Disponível em http://www.aaa.com/. Acesso em 02 abr. 2024.</a:t>
            </a:r>
          </a:p>
          <a:p>
            <a:endParaRPr/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456535D1-BA30-5C42-458F-DA297F0AF6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138" y="1824037"/>
            <a:ext cx="4643437" cy="99695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endParaRPr lang="pt-BR"/>
          </a:p>
        </p:txBody>
      </p:sp>
      <p:sp>
        <p:nvSpPr>
          <p:cNvPr id="42" name="Espaço Reservado para Texto 2">
            <a:extLst>
              <a:ext uri="{FF2B5EF4-FFF2-40B4-BE49-F238E27FC236}">
                <a16:creationId xmlns:a16="http://schemas.microsoft.com/office/drawing/2014/main" id="{24430D41-5ACE-A475-85AF-25133D31D4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57974"/>
            <a:ext cx="4643437" cy="82671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0AAC2C9-FFF2-C06C-09E3-0A4E7FE89762}"/>
              </a:ext>
            </a:extLst>
          </p:cNvPr>
          <p:cNvCxnSpPr>
            <a:cxnSpLocks/>
          </p:cNvCxnSpPr>
          <p:nvPr userDrawn="1"/>
        </p:nvCxnSpPr>
        <p:spPr>
          <a:xfrm>
            <a:off x="6221350" y="6020455"/>
            <a:ext cx="5587977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m 9">
            <a:extLst>
              <a:ext uri="{FF2B5EF4-FFF2-40B4-BE49-F238E27FC236}">
                <a16:creationId xmlns:a16="http://schemas.microsoft.com/office/drawing/2014/main" id="{BC9BC78B-80B1-24C5-F2D8-CB51F35B12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5B66A8FA-9C20-6A3A-3244-1E5BE4CFE96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F3E46D6-8F19-EFCC-6D62-8094DBE1F7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4888" y="226470"/>
            <a:ext cx="2024216" cy="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255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erguntas -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06A5D8C3-C361-0635-710B-603A2E48183E}"/>
              </a:ext>
            </a:extLst>
          </p:cNvPr>
          <p:cNvSpPr/>
          <p:nvPr userDrawn="1"/>
        </p:nvSpPr>
        <p:spPr>
          <a:xfrm>
            <a:off x="6096000" y="294968"/>
            <a:ext cx="5822865" cy="624348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</a:endParaRPr>
          </a:p>
        </p:txBody>
      </p:sp>
      <p:sp>
        <p:nvSpPr>
          <p:cNvPr id="7" name="Espaço Reservado para Mídia 14">
            <a:extLst>
              <a:ext uri="{FF2B5EF4-FFF2-40B4-BE49-F238E27FC236}">
                <a16:creationId xmlns:a16="http://schemas.microsoft.com/office/drawing/2014/main" id="{48DF329E-267F-17B3-1C34-E43FB2311377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221349" y="652052"/>
            <a:ext cx="5587977" cy="4401733"/>
          </a:xfrm>
          <a:prstGeom prst="rect">
            <a:avLst/>
          </a:prstGeom>
          <a:pattFill prst="pct25">
            <a:fgClr>
              <a:srgbClr val="74C1AD"/>
            </a:fgClr>
            <a:bgClr>
              <a:schemeClr val="bg1"/>
            </a:bgClr>
          </a:pattFill>
          <a:ln w="38100">
            <a:solidFill>
              <a:srgbClr val="74C1AD"/>
            </a:solidFill>
          </a:ln>
        </p:spPr>
        <p:txBody>
          <a:bodyPr tIns="2160000" anchor="ctr"/>
          <a:lstStyle>
            <a:lvl1pPr marL="0" indent="0" algn="ctr">
              <a:buNone/>
              <a:defRPr sz="1600"/>
            </a:lvl1pPr>
          </a:lstStyle>
          <a:p>
            <a:endParaRPr lang="pt-BR"/>
          </a:p>
        </p:txBody>
      </p:sp>
      <p:sp>
        <p:nvSpPr>
          <p:cNvPr id="3" name="Google Shape;21;p3">
            <a:extLst>
              <a:ext uri="{FF2B5EF4-FFF2-40B4-BE49-F238E27FC236}">
                <a16:creationId xmlns:a16="http://schemas.microsoft.com/office/drawing/2014/main" id="{051C518B-ABDA-0584-6AAB-1383F86431FA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24;p3">
            <a:extLst>
              <a:ext uri="{FF2B5EF4-FFF2-40B4-BE49-F238E27FC236}">
                <a16:creationId xmlns:a16="http://schemas.microsoft.com/office/drawing/2014/main" id="{5AC837D7-B84E-172A-6206-E2702A6065A5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6221351" y="5210923"/>
            <a:ext cx="5587976" cy="70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uma legenda</a:t>
            </a:r>
            <a:endParaRPr/>
          </a:p>
        </p:txBody>
      </p:sp>
      <p:sp>
        <p:nvSpPr>
          <p:cNvPr id="39" name="Google Shape;24;p3">
            <a:extLst>
              <a:ext uri="{FF2B5EF4-FFF2-40B4-BE49-F238E27FC236}">
                <a16:creationId xmlns:a16="http://schemas.microsoft.com/office/drawing/2014/main" id="{9CF850FF-45F9-AEE2-4E42-6B46496EC9B1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221350" y="6020455"/>
            <a:ext cx="5587977" cy="44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05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tabLst/>
              <a:defRPr/>
            </a:pPr>
            <a:r>
              <a:rPr lang="pt-BR"/>
              <a:t>Clique para adicionar a fonte do vídeo, inclua o endereço na e a data de acesso. </a:t>
            </a:r>
            <a:r>
              <a:rPr lang="pt-BR" err="1"/>
              <a:t>Ex</a:t>
            </a:r>
            <a:r>
              <a:rPr lang="pt-BR"/>
              <a:t>: Disponível em http://www.aaa.com/. Acesso em 02 abr. 2024.</a:t>
            </a:r>
          </a:p>
          <a:p>
            <a:endParaRPr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0AAC2C9-FFF2-C06C-09E3-0A4E7FE89762}"/>
              </a:ext>
            </a:extLst>
          </p:cNvPr>
          <p:cNvCxnSpPr>
            <a:cxnSpLocks/>
          </p:cNvCxnSpPr>
          <p:nvPr userDrawn="1"/>
        </p:nvCxnSpPr>
        <p:spPr>
          <a:xfrm>
            <a:off x="6221350" y="6020455"/>
            <a:ext cx="5587977" cy="0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Elipse 4">
            <a:extLst>
              <a:ext uri="{FF2B5EF4-FFF2-40B4-BE49-F238E27FC236}">
                <a16:creationId xmlns:a16="http://schemas.microsoft.com/office/drawing/2014/main" id="{55BDBA19-891D-9CEA-9DB1-8C4443A89D1A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CE451B3-1A25-7D4C-5228-FE0D0E898389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B703D70-C7E8-CF2C-6485-9E9A2A75C226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9B88D3C-5C34-6F72-4F46-D7D6B88003C8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B2F38E5-064D-EC0D-CEC8-640D860321A1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927C9BD3-4827-73DF-12DE-CA39E7DF4589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2127555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9DFBCD1-5B17-808C-2A5E-82FF1B815EC6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" name="Google Shape;24;p3">
            <a:extLst>
              <a:ext uri="{FF2B5EF4-FFF2-40B4-BE49-F238E27FC236}">
                <a16:creationId xmlns:a16="http://schemas.microsoft.com/office/drawing/2014/main" id="{854D613D-399E-2515-64A5-09FAC3954899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5658100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" name="Google Shape;24;p3">
            <a:extLst>
              <a:ext uri="{FF2B5EF4-FFF2-40B4-BE49-F238E27FC236}">
                <a16:creationId xmlns:a16="http://schemas.microsoft.com/office/drawing/2014/main" id="{5E7070C6-C014-B442-4E43-46100719CA0A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4775463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Google Shape;24;p3">
            <a:extLst>
              <a:ext uri="{FF2B5EF4-FFF2-40B4-BE49-F238E27FC236}">
                <a16:creationId xmlns:a16="http://schemas.microsoft.com/office/drawing/2014/main" id="{2DB7F446-9163-3AFF-9BEE-87636D677445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3892827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24;p3">
            <a:extLst>
              <a:ext uri="{FF2B5EF4-FFF2-40B4-BE49-F238E27FC236}">
                <a16:creationId xmlns:a16="http://schemas.microsoft.com/office/drawing/2014/main" id="{E279ECA9-1D27-B67D-8FB0-825D4DA64C16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010191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Elipse 4">
            <a:extLst>
              <a:ext uri="{FF2B5EF4-FFF2-40B4-BE49-F238E27FC236}">
                <a16:creationId xmlns:a16="http://schemas.microsoft.com/office/drawing/2014/main" id="{4A20CF87-C316-3F1E-6EC7-5E536AE21657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4">
            <a:extLst>
              <a:ext uri="{FF2B5EF4-FFF2-40B4-BE49-F238E27FC236}">
                <a16:creationId xmlns:a16="http://schemas.microsoft.com/office/drawing/2014/main" id="{19B84CD1-B01E-1032-7D1F-354C1894F3B5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4">
            <a:extLst>
              <a:ext uri="{FF2B5EF4-FFF2-40B4-BE49-F238E27FC236}">
                <a16:creationId xmlns:a16="http://schemas.microsoft.com/office/drawing/2014/main" id="{C9532560-84C9-E4D0-EA12-09D5D2DE996E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4">
            <a:extLst>
              <a:ext uri="{FF2B5EF4-FFF2-40B4-BE49-F238E27FC236}">
                <a16:creationId xmlns:a16="http://schemas.microsoft.com/office/drawing/2014/main" id="{E875B241-105B-874C-3D3F-1C0D2C847CE7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FF743AE2-E7A0-4D5C-9A70-E98564FEA8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64294"/>
            <a:ext cx="4643437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F6B40AF-AA34-EAEA-6BEA-0AA034700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23" name="Google Shape;68;p17">
            <a:extLst>
              <a:ext uri="{FF2B5EF4-FFF2-40B4-BE49-F238E27FC236}">
                <a16:creationId xmlns:a16="http://schemas.microsoft.com/office/drawing/2014/main" id="{18832D70-5A22-C2DB-090E-7E69CE5E777E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4608A45-426E-92A1-9FA0-8829A3C5CE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4888" y="226470"/>
            <a:ext cx="2024216" cy="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074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guntas - Citac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;p3">
            <a:extLst>
              <a:ext uri="{FF2B5EF4-FFF2-40B4-BE49-F238E27FC236}">
                <a16:creationId xmlns:a16="http://schemas.microsoft.com/office/drawing/2014/main" id="{D7573B9E-CD9A-505C-A51D-ED98AE7DB6D0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Elipse 4">
            <a:extLst>
              <a:ext uri="{FF2B5EF4-FFF2-40B4-BE49-F238E27FC236}">
                <a16:creationId xmlns:a16="http://schemas.microsoft.com/office/drawing/2014/main" id="{867FF806-4032-F9A4-6BCF-3ACE7FE8AACB}"/>
              </a:ext>
            </a:extLst>
          </p:cNvPr>
          <p:cNvSpPr/>
          <p:nvPr userDrawn="1"/>
        </p:nvSpPr>
        <p:spPr>
          <a:xfrm>
            <a:off x="683419" y="307438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8D1AFAE-88F6-BF64-DF2F-AE11871E1187}"/>
              </a:ext>
            </a:extLst>
          </p:cNvPr>
          <p:cNvSpPr/>
          <p:nvPr userDrawn="1"/>
        </p:nvSpPr>
        <p:spPr>
          <a:xfrm>
            <a:off x="719138" y="39570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E06BC98-BC29-33D0-3ACD-B413948D76B8}"/>
              </a:ext>
            </a:extLst>
          </p:cNvPr>
          <p:cNvSpPr/>
          <p:nvPr userDrawn="1"/>
        </p:nvSpPr>
        <p:spPr>
          <a:xfrm>
            <a:off x="719138" y="483966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7367866-AFC6-297D-8A81-CB15AAAEFB05}"/>
              </a:ext>
            </a:extLst>
          </p:cNvPr>
          <p:cNvSpPr/>
          <p:nvPr userDrawn="1"/>
        </p:nvSpPr>
        <p:spPr>
          <a:xfrm>
            <a:off x="719138" y="57222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5" name="Google Shape;24;p3">
            <a:extLst>
              <a:ext uri="{FF2B5EF4-FFF2-40B4-BE49-F238E27FC236}">
                <a16:creationId xmlns:a16="http://schemas.microsoft.com/office/drawing/2014/main" id="{4C62960B-50C7-031A-9D2F-F81735AA0A3C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3074388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C7E9DC7-FADE-E6E5-CDEF-34D410F33AC3}"/>
              </a:ext>
            </a:extLst>
          </p:cNvPr>
          <p:cNvSpPr/>
          <p:nvPr userDrawn="1"/>
        </p:nvSpPr>
        <p:spPr>
          <a:xfrm>
            <a:off x="719138" y="307438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7" name="Google Shape;24;p3">
            <a:extLst>
              <a:ext uri="{FF2B5EF4-FFF2-40B4-BE49-F238E27FC236}">
                <a16:creationId xmlns:a16="http://schemas.microsoft.com/office/drawing/2014/main" id="{913C6DAE-0DA1-EF0E-19CE-D62F0F0AA69E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5722296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11991CD1-8D38-6850-FE59-8A79EFFC4F54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4839660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Google Shape;24;p3">
            <a:extLst>
              <a:ext uri="{FF2B5EF4-FFF2-40B4-BE49-F238E27FC236}">
                <a16:creationId xmlns:a16="http://schemas.microsoft.com/office/drawing/2014/main" id="{9599018D-AAE2-5ED7-67FE-6688A130E1E4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957024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" name="Elipse 4">
            <a:extLst>
              <a:ext uri="{FF2B5EF4-FFF2-40B4-BE49-F238E27FC236}">
                <a16:creationId xmlns:a16="http://schemas.microsoft.com/office/drawing/2014/main" id="{CE985A6E-02EC-C367-0ADE-DAD7EF17F604}"/>
              </a:ext>
            </a:extLst>
          </p:cNvPr>
          <p:cNvSpPr/>
          <p:nvPr userDrawn="1"/>
        </p:nvSpPr>
        <p:spPr>
          <a:xfrm>
            <a:off x="683419" y="395250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4">
            <a:extLst>
              <a:ext uri="{FF2B5EF4-FFF2-40B4-BE49-F238E27FC236}">
                <a16:creationId xmlns:a16="http://schemas.microsoft.com/office/drawing/2014/main" id="{19630247-79AF-588E-906B-C40928B1F93B}"/>
              </a:ext>
            </a:extLst>
          </p:cNvPr>
          <p:cNvSpPr/>
          <p:nvPr userDrawn="1"/>
        </p:nvSpPr>
        <p:spPr>
          <a:xfrm>
            <a:off x="683419" y="483886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4">
            <a:extLst>
              <a:ext uri="{FF2B5EF4-FFF2-40B4-BE49-F238E27FC236}">
                <a16:creationId xmlns:a16="http://schemas.microsoft.com/office/drawing/2014/main" id="{ED607A62-02E6-C124-2815-66932C83CBF2}"/>
              </a:ext>
            </a:extLst>
          </p:cNvPr>
          <p:cNvSpPr/>
          <p:nvPr userDrawn="1"/>
        </p:nvSpPr>
        <p:spPr>
          <a:xfrm>
            <a:off x="683419" y="572071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spaço Reservado para Texto 2">
            <a:extLst>
              <a:ext uri="{FF2B5EF4-FFF2-40B4-BE49-F238E27FC236}">
                <a16:creationId xmlns:a16="http://schemas.microsoft.com/office/drawing/2014/main" id="{180568EC-11A3-038E-51FB-DB35517FDA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138" y="1824037"/>
            <a:ext cx="4643437" cy="99695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endParaRPr lang="pt-BR"/>
          </a:p>
        </p:txBody>
      </p:sp>
      <p:sp>
        <p:nvSpPr>
          <p:cNvPr id="34" name="Espaço Reservado para Texto 2">
            <a:extLst>
              <a:ext uri="{FF2B5EF4-FFF2-40B4-BE49-F238E27FC236}">
                <a16:creationId xmlns:a16="http://schemas.microsoft.com/office/drawing/2014/main" id="{62829348-E597-C95F-28FB-DBC32E425C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57974"/>
            <a:ext cx="4643437" cy="82671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/>
          </a:p>
        </p:txBody>
      </p:sp>
      <p:sp>
        <p:nvSpPr>
          <p:cNvPr id="36" name="Graphic 5">
            <a:extLst>
              <a:ext uri="{FF2B5EF4-FFF2-40B4-BE49-F238E27FC236}">
                <a16:creationId xmlns:a16="http://schemas.microsoft.com/office/drawing/2014/main" id="{1A4A3385-8440-391A-9F09-636258B58702}"/>
              </a:ext>
            </a:extLst>
          </p:cNvPr>
          <p:cNvSpPr/>
          <p:nvPr userDrawn="1"/>
        </p:nvSpPr>
        <p:spPr>
          <a:xfrm>
            <a:off x="6587613" y="717553"/>
            <a:ext cx="4885249" cy="5419608"/>
          </a:xfrm>
          <a:prstGeom prst="roundRect">
            <a:avLst>
              <a:gd name="adj" fmla="val 2976"/>
            </a:avLst>
          </a:prstGeom>
          <a:solidFill>
            <a:srgbClr val="D7EDE7"/>
          </a:solidFill>
          <a:ln w="38100" cap="flat">
            <a:solidFill>
              <a:srgbClr val="74C1AD"/>
            </a:solidFill>
            <a:prstDash val="solid"/>
            <a:miter/>
          </a:ln>
        </p:spPr>
        <p:txBody>
          <a:bodyPr rtlCol="0" anchor="ctr"/>
          <a:lstStyle/>
          <a:p>
            <a:endParaRPr lang="pt-BR">
              <a:latin typeface="Arial" panose="020B0604020202020204" pitchFamily="34" charset="0"/>
            </a:endParaRPr>
          </a:p>
        </p:txBody>
      </p:sp>
      <p:sp>
        <p:nvSpPr>
          <p:cNvPr id="38" name="Google Shape;24;p3">
            <a:extLst>
              <a:ext uri="{FF2B5EF4-FFF2-40B4-BE49-F238E27FC236}">
                <a16:creationId xmlns:a16="http://schemas.microsoft.com/office/drawing/2014/main" id="{A954ED6D-FC3C-6DFA-548A-5FE947C76647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827838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24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a citação</a:t>
            </a:r>
            <a:endParaRPr/>
          </a:p>
        </p:txBody>
      </p:sp>
      <p:sp>
        <p:nvSpPr>
          <p:cNvPr id="39" name="Google Shape;24;p3">
            <a:extLst>
              <a:ext uri="{FF2B5EF4-FFF2-40B4-BE49-F238E27FC236}">
                <a16:creationId xmlns:a16="http://schemas.microsoft.com/office/drawing/2014/main" id="{EA4BC767-FAEF-47B7-07BD-0955A57D82CD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827838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1" i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Nome e sobrenome do autor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EB79B34-C575-A839-8A4D-DD5EAA3A4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7749" y="585772"/>
            <a:ext cx="441923" cy="33144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A4EF231-0AE9-C629-957A-C6DB611F26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854CE73B-701E-E87B-720E-75A4F4B26718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04908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erguntas - Citac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1;p3">
            <a:extLst>
              <a:ext uri="{FF2B5EF4-FFF2-40B4-BE49-F238E27FC236}">
                <a16:creationId xmlns:a16="http://schemas.microsoft.com/office/drawing/2014/main" id="{B9FA3D28-4373-26B7-3694-26DE98586EAD}"/>
              </a:ext>
            </a:extLst>
          </p:cNvPr>
          <p:cNvSpPr/>
          <p:nvPr userDrawn="1"/>
        </p:nvSpPr>
        <p:spPr>
          <a:xfrm rot="16200000">
            <a:off x="-411208" y="684342"/>
            <a:ext cx="6858001" cy="548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Elipse 4">
            <a:extLst>
              <a:ext uri="{FF2B5EF4-FFF2-40B4-BE49-F238E27FC236}">
                <a16:creationId xmlns:a16="http://schemas.microsoft.com/office/drawing/2014/main" id="{834C5AFD-B735-1F6A-EF31-CF2A14AFC689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5E0C2EE-C407-DF66-129E-3746EA7CC44C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48AD73-967B-D0E8-4657-873768D7CA16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12F77A2-36C3-28BF-6ABE-DA150B262E92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8EA833B-512E-C717-BB26-437651C65BF8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085E97F7-3345-4844-2F60-319DF74ED454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2127555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EEF289C-B316-C2F2-670B-0AD72D60F33F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0" name="Google Shape;24;p3">
            <a:extLst>
              <a:ext uri="{FF2B5EF4-FFF2-40B4-BE49-F238E27FC236}">
                <a16:creationId xmlns:a16="http://schemas.microsoft.com/office/drawing/2014/main" id="{9FB5CE14-193D-13F0-3950-D5900B15F3BE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5658100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E37C5862-B52E-C08A-CE80-0A47C7FB614F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4775463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24;p3">
            <a:extLst>
              <a:ext uri="{FF2B5EF4-FFF2-40B4-BE49-F238E27FC236}">
                <a16:creationId xmlns:a16="http://schemas.microsoft.com/office/drawing/2014/main" id="{A3CAF765-294D-4900-439A-C296F50D3F86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3892827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Google Shape;24;p3">
            <a:extLst>
              <a:ext uri="{FF2B5EF4-FFF2-40B4-BE49-F238E27FC236}">
                <a16:creationId xmlns:a16="http://schemas.microsoft.com/office/drawing/2014/main" id="{BFA530D4-C33C-415F-D586-30BA7A56D041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010191"/>
            <a:ext cx="3284537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Elipse 4">
            <a:extLst>
              <a:ext uri="{FF2B5EF4-FFF2-40B4-BE49-F238E27FC236}">
                <a16:creationId xmlns:a16="http://schemas.microsoft.com/office/drawing/2014/main" id="{D8D75A19-FDE5-276A-84DA-0B29A00F253C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4">
            <a:extLst>
              <a:ext uri="{FF2B5EF4-FFF2-40B4-BE49-F238E27FC236}">
                <a16:creationId xmlns:a16="http://schemas.microsoft.com/office/drawing/2014/main" id="{5FD08343-FCD9-2844-22CD-B8638A5F1010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4">
            <a:extLst>
              <a:ext uri="{FF2B5EF4-FFF2-40B4-BE49-F238E27FC236}">
                <a16:creationId xmlns:a16="http://schemas.microsoft.com/office/drawing/2014/main" id="{BDF40071-21B5-78FD-32E4-5D19C52735BA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4">
            <a:extLst>
              <a:ext uri="{FF2B5EF4-FFF2-40B4-BE49-F238E27FC236}">
                <a16:creationId xmlns:a16="http://schemas.microsoft.com/office/drawing/2014/main" id="{4AB87201-D2C6-9443-F0BA-73CCD425A13F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5A4EF072-0EE4-F96B-9400-A6BA65021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64294"/>
            <a:ext cx="4643437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/>
          </a:p>
        </p:txBody>
      </p:sp>
      <p:sp>
        <p:nvSpPr>
          <p:cNvPr id="2" name="Graphic 5">
            <a:extLst>
              <a:ext uri="{FF2B5EF4-FFF2-40B4-BE49-F238E27FC236}">
                <a16:creationId xmlns:a16="http://schemas.microsoft.com/office/drawing/2014/main" id="{8B894800-248F-F51F-F067-36DBA0551348}"/>
              </a:ext>
            </a:extLst>
          </p:cNvPr>
          <p:cNvSpPr/>
          <p:nvPr userDrawn="1"/>
        </p:nvSpPr>
        <p:spPr>
          <a:xfrm>
            <a:off x="6587613" y="717553"/>
            <a:ext cx="4885249" cy="5419608"/>
          </a:xfrm>
          <a:prstGeom prst="roundRect">
            <a:avLst>
              <a:gd name="adj" fmla="val 2976"/>
            </a:avLst>
          </a:prstGeom>
          <a:solidFill>
            <a:srgbClr val="D7EDE7"/>
          </a:solidFill>
          <a:ln w="38100" cap="flat">
            <a:solidFill>
              <a:srgbClr val="74C1AD"/>
            </a:solidFill>
            <a:prstDash val="solid"/>
            <a:miter/>
          </a:ln>
        </p:spPr>
        <p:txBody>
          <a:bodyPr rtlCol="0" anchor="ctr"/>
          <a:lstStyle/>
          <a:p>
            <a:endParaRPr lang="pt-BR">
              <a:latin typeface="Arial" panose="020B0604020202020204" pitchFamily="34" charset="0"/>
            </a:endParaRPr>
          </a:p>
        </p:txBody>
      </p:sp>
      <p:sp>
        <p:nvSpPr>
          <p:cNvPr id="11" name="Google Shape;24;p3">
            <a:extLst>
              <a:ext uri="{FF2B5EF4-FFF2-40B4-BE49-F238E27FC236}">
                <a16:creationId xmlns:a16="http://schemas.microsoft.com/office/drawing/2014/main" id="{D6CE7494-BDF9-63C8-8013-04559258358A}"/>
              </a:ext>
            </a:extLst>
          </p:cNvPr>
          <p:cNvSpPr txBox="1">
            <a:spLocks noGrp="1"/>
          </p:cNvSpPr>
          <p:nvPr>
            <p:ph type="body" idx="22" hasCustomPrompt="1"/>
          </p:nvPr>
        </p:nvSpPr>
        <p:spPr>
          <a:xfrm>
            <a:off x="6827838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24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Clique para adicionar a citação</a:t>
            </a:r>
            <a:endParaRPr/>
          </a:p>
        </p:txBody>
      </p:sp>
      <p:sp>
        <p:nvSpPr>
          <p:cNvPr id="12" name="Google Shape;24;p3">
            <a:extLst>
              <a:ext uri="{FF2B5EF4-FFF2-40B4-BE49-F238E27FC236}">
                <a16:creationId xmlns:a16="http://schemas.microsoft.com/office/drawing/2014/main" id="{91FC790C-8DC3-8CC1-B374-5D9E75171B37}"/>
              </a:ext>
            </a:extLst>
          </p:cNvPr>
          <p:cNvSpPr txBox="1">
            <a:spLocks noGrp="1"/>
          </p:cNvSpPr>
          <p:nvPr>
            <p:ph type="body" idx="24" hasCustomPrompt="1"/>
          </p:nvPr>
        </p:nvSpPr>
        <p:spPr>
          <a:xfrm>
            <a:off x="6827838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40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200" b="1" i="1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/>
              <a:t>Nome e sobrenome do autor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34D735-6133-97AD-208E-B69B3978FC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7749" y="585772"/>
            <a:ext cx="441923" cy="331442"/>
          </a:xfrm>
          <a:prstGeom prst="rect">
            <a:avLst/>
          </a:prstGeom>
        </p:spPr>
      </p:pic>
      <p:pic>
        <p:nvPicPr>
          <p:cNvPr id="3" name="Imagem 9">
            <a:extLst>
              <a:ext uri="{FF2B5EF4-FFF2-40B4-BE49-F238E27FC236}">
                <a16:creationId xmlns:a16="http://schemas.microsoft.com/office/drawing/2014/main" id="{4F77BA28-AE36-587F-D4B0-85FC0B3113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4" name="Google Shape;68;p17">
            <a:extLst>
              <a:ext uri="{FF2B5EF4-FFF2-40B4-BE49-F238E27FC236}">
                <a16:creationId xmlns:a16="http://schemas.microsoft.com/office/drawing/2014/main" id="{C7E08C6E-7FAC-CAF1-673D-D50F3172F2D4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87081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ividade de associ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1;p3">
            <a:extLst>
              <a:ext uri="{FF2B5EF4-FFF2-40B4-BE49-F238E27FC236}">
                <a16:creationId xmlns:a16="http://schemas.microsoft.com/office/drawing/2014/main" id="{B9FA3D28-4373-26B7-3694-26DE98586EAD}"/>
              </a:ext>
            </a:extLst>
          </p:cNvPr>
          <p:cNvSpPr/>
          <p:nvPr userDrawn="1"/>
        </p:nvSpPr>
        <p:spPr>
          <a:xfrm rot="16200000">
            <a:off x="2682285" y="-2409153"/>
            <a:ext cx="6858001" cy="11676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Elipse 4">
            <a:extLst>
              <a:ext uri="{FF2B5EF4-FFF2-40B4-BE49-F238E27FC236}">
                <a16:creationId xmlns:a16="http://schemas.microsoft.com/office/drawing/2014/main" id="{834C5AFD-B735-1F6A-EF31-CF2A14AFC689}"/>
              </a:ext>
            </a:extLst>
          </p:cNvPr>
          <p:cNvSpPr/>
          <p:nvPr userDrawn="1"/>
        </p:nvSpPr>
        <p:spPr>
          <a:xfrm>
            <a:off x="683419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5E0C2EE-C407-DF66-129E-3746EA7CC44C}"/>
              </a:ext>
            </a:extLst>
          </p:cNvPr>
          <p:cNvSpPr/>
          <p:nvPr userDrawn="1"/>
        </p:nvSpPr>
        <p:spPr>
          <a:xfrm>
            <a:off x="719138" y="3010191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48AD73-967B-D0E8-4657-873768D7CA16}"/>
              </a:ext>
            </a:extLst>
          </p:cNvPr>
          <p:cNvSpPr/>
          <p:nvPr userDrawn="1"/>
        </p:nvSpPr>
        <p:spPr>
          <a:xfrm>
            <a:off x="719138" y="3892827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12F77A2-36C3-28BF-6ABE-DA150B262E92}"/>
              </a:ext>
            </a:extLst>
          </p:cNvPr>
          <p:cNvSpPr/>
          <p:nvPr userDrawn="1"/>
        </p:nvSpPr>
        <p:spPr>
          <a:xfrm>
            <a:off x="719138" y="4775463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8EA833B-512E-C717-BB26-437651C65BF8}"/>
              </a:ext>
            </a:extLst>
          </p:cNvPr>
          <p:cNvSpPr/>
          <p:nvPr userDrawn="1"/>
        </p:nvSpPr>
        <p:spPr>
          <a:xfrm>
            <a:off x="719138" y="565810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8" name="Google Shape;24;p3">
            <a:extLst>
              <a:ext uri="{FF2B5EF4-FFF2-40B4-BE49-F238E27FC236}">
                <a16:creationId xmlns:a16="http://schemas.microsoft.com/office/drawing/2014/main" id="{085E97F7-3345-4844-2F60-319DF74ED454}"/>
              </a:ext>
            </a:extLst>
          </p:cNvPr>
          <p:cNvSpPr txBox="1">
            <a:spLocks noGrp="1"/>
          </p:cNvSpPr>
          <p:nvPr>
            <p:ph type="body" idx="39"/>
          </p:nvPr>
        </p:nvSpPr>
        <p:spPr>
          <a:xfrm>
            <a:off x="1398588" y="2127555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EEF289C-B316-C2F2-670B-0AD72D60F33F}"/>
              </a:ext>
            </a:extLst>
          </p:cNvPr>
          <p:cNvSpPr/>
          <p:nvPr userDrawn="1"/>
        </p:nvSpPr>
        <p:spPr>
          <a:xfrm>
            <a:off x="719138" y="2127555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0" name="Google Shape;24;p3">
            <a:extLst>
              <a:ext uri="{FF2B5EF4-FFF2-40B4-BE49-F238E27FC236}">
                <a16:creationId xmlns:a16="http://schemas.microsoft.com/office/drawing/2014/main" id="{9FB5CE14-193D-13F0-3950-D5900B15F3BE}"/>
              </a:ext>
            </a:extLst>
          </p:cNvPr>
          <p:cNvSpPr txBox="1">
            <a:spLocks noGrp="1"/>
          </p:cNvSpPr>
          <p:nvPr>
            <p:ph type="body" idx="40"/>
          </p:nvPr>
        </p:nvSpPr>
        <p:spPr>
          <a:xfrm>
            <a:off x="1398588" y="5658100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" name="Google Shape;24;p3">
            <a:extLst>
              <a:ext uri="{FF2B5EF4-FFF2-40B4-BE49-F238E27FC236}">
                <a16:creationId xmlns:a16="http://schemas.microsoft.com/office/drawing/2014/main" id="{E37C5862-B52E-C08A-CE80-0A47C7FB614F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4775463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Google Shape;24;p3">
            <a:extLst>
              <a:ext uri="{FF2B5EF4-FFF2-40B4-BE49-F238E27FC236}">
                <a16:creationId xmlns:a16="http://schemas.microsoft.com/office/drawing/2014/main" id="{A3CAF765-294D-4900-439A-C296F50D3F86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3892827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Google Shape;24;p3">
            <a:extLst>
              <a:ext uri="{FF2B5EF4-FFF2-40B4-BE49-F238E27FC236}">
                <a16:creationId xmlns:a16="http://schemas.microsoft.com/office/drawing/2014/main" id="{BFA530D4-C33C-415F-D586-30BA7A56D041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010191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Elipse 4">
            <a:extLst>
              <a:ext uri="{FF2B5EF4-FFF2-40B4-BE49-F238E27FC236}">
                <a16:creationId xmlns:a16="http://schemas.microsoft.com/office/drawing/2014/main" id="{D8D75A19-FDE5-276A-84DA-0B29A00F253C}"/>
              </a:ext>
            </a:extLst>
          </p:cNvPr>
          <p:cNvSpPr/>
          <p:nvPr userDrawn="1"/>
        </p:nvSpPr>
        <p:spPr>
          <a:xfrm>
            <a:off x="683419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4">
            <a:extLst>
              <a:ext uri="{FF2B5EF4-FFF2-40B4-BE49-F238E27FC236}">
                <a16:creationId xmlns:a16="http://schemas.microsoft.com/office/drawing/2014/main" id="{5FD08343-FCD9-2844-22CD-B8638A5F1010}"/>
              </a:ext>
            </a:extLst>
          </p:cNvPr>
          <p:cNvSpPr/>
          <p:nvPr userDrawn="1"/>
        </p:nvSpPr>
        <p:spPr>
          <a:xfrm>
            <a:off x="683419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4">
            <a:extLst>
              <a:ext uri="{FF2B5EF4-FFF2-40B4-BE49-F238E27FC236}">
                <a16:creationId xmlns:a16="http://schemas.microsoft.com/office/drawing/2014/main" id="{BDF40071-21B5-78FD-32E4-5D19C52735BA}"/>
              </a:ext>
            </a:extLst>
          </p:cNvPr>
          <p:cNvSpPr/>
          <p:nvPr userDrawn="1"/>
        </p:nvSpPr>
        <p:spPr>
          <a:xfrm>
            <a:off x="683419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4">
            <a:extLst>
              <a:ext uri="{FF2B5EF4-FFF2-40B4-BE49-F238E27FC236}">
                <a16:creationId xmlns:a16="http://schemas.microsoft.com/office/drawing/2014/main" id="{4AB87201-D2C6-9443-F0BA-73CCD425A13F}"/>
              </a:ext>
            </a:extLst>
          </p:cNvPr>
          <p:cNvSpPr/>
          <p:nvPr userDrawn="1"/>
        </p:nvSpPr>
        <p:spPr>
          <a:xfrm>
            <a:off x="683419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5A4EF072-0EE4-F96B-9400-A6BA65021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64294"/>
            <a:ext cx="10643156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E387DF9-B9F7-22BB-CCE3-A0DDFF786D3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15426"/>
            <a:ext cx="0" cy="4664841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">
            <a:extLst>
              <a:ext uri="{FF2B5EF4-FFF2-40B4-BE49-F238E27FC236}">
                <a16:creationId xmlns:a16="http://schemas.microsoft.com/office/drawing/2014/main" id="{50215BB1-F321-5C59-3B9F-4C293F899925}"/>
              </a:ext>
            </a:extLst>
          </p:cNvPr>
          <p:cNvSpPr/>
          <p:nvPr userDrawn="1"/>
        </p:nvSpPr>
        <p:spPr>
          <a:xfrm>
            <a:off x="6683141" y="2127555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Google Shape;24;p3">
            <a:extLst>
              <a:ext uri="{FF2B5EF4-FFF2-40B4-BE49-F238E27FC236}">
                <a16:creationId xmlns:a16="http://schemas.microsoft.com/office/drawing/2014/main" id="{A6C022DB-BFC6-D2DC-1035-4DBC032E467C}"/>
              </a:ext>
            </a:extLst>
          </p:cNvPr>
          <p:cNvSpPr txBox="1">
            <a:spLocks noGrp="1"/>
          </p:cNvSpPr>
          <p:nvPr>
            <p:ph type="body" idx="44"/>
          </p:nvPr>
        </p:nvSpPr>
        <p:spPr>
          <a:xfrm>
            <a:off x="7398310" y="2127555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" name="Google Shape;24;p3">
            <a:extLst>
              <a:ext uri="{FF2B5EF4-FFF2-40B4-BE49-F238E27FC236}">
                <a16:creationId xmlns:a16="http://schemas.microsoft.com/office/drawing/2014/main" id="{C021676A-79FC-6D6F-0C3C-E92D22E86DF9}"/>
              </a:ext>
            </a:extLst>
          </p:cNvPr>
          <p:cNvSpPr txBox="1">
            <a:spLocks noGrp="1"/>
          </p:cNvSpPr>
          <p:nvPr>
            <p:ph type="body" idx="45"/>
          </p:nvPr>
        </p:nvSpPr>
        <p:spPr>
          <a:xfrm>
            <a:off x="7398310" y="5658100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24;p3">
            <a:extLst>
              <a:ext uri="{FF2B5EF4-FFF2-40B4-BE49-F238E27FC236}">
                <a16:creationId xmlns:a16="http://schemas.microsoft.com/office/drawing/2014/main" id="{A1A72D32-8E90-8E29-3CC4-F5495E2A0F61}"/>
              </a:ext>
            </a:extLst>
          </p:cNvPr>
          <p:cNvSpPr txBox="1">
            <a:spLocks noGrp="1"/>
          </p:cNvSpPr>
          <p:nvPr>
            <p:ph type="body" idx="46"/>
          </p:nvPr>
        </p:nvSpPr>
        <p:spPr>
          <a:xfrm>
            <a:off x="7398310" y="4775463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4" name="Google Shape;24;p3">
            <a:extLst>
              <a:ext uri="{FF2B5EF4-FFF2-40B4-BE49-F238E27FC236}">
                <a16:creationId xmlns:a16="http://schemas.microsoft.com/office/drawing/2014/main" id="{694CA9F6-B7AF-15A0-A919-E4836E100F79}"/>
              </a:ext>
            </a:extLst>
          </p:cNvPr>
          <p:cNvSpPr txBox="1">
            <a:spLocks noGrp="1"/>
          </p:cNvSpPr>
          <p:nvPr>
            <p:ph type="body" idx="47"/>
          </p:nvPr>
        </p:nvSpPr>
        <p:spPr>
          <a:xfrm>
            <a:off x="7398310" y="3892827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5" name="Google Shape;24;p3">
            <a:extLst>
              <a:ext uri="{FF2B5EF4-FFF2-40B4-BE49-F238E27FC236}">
                <a16:creationId xmlns:a16="http://schemas.microsoft.com/office/drawing/2014/main" id="{E16486F9-7AA9-C4B4-FF40-CE660A55D8CE}"/>
              </a:ext>
            </a:extLst>
          </p:cNvPr>
          <p:cNvSpPr txBox="1">
            <a:spLocks noGrp="1"/>
          </p:cNvSpPr>
          <p:nvPr>
            <p:ph type="body" idx="48"/>
          </p:nvPr>
        </p:nvSpPr>
        <p:spPr>
          <a:xfrm>
            <a:off x="7398310" y="3010191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" name="Elipse 4">
            <a:extLst>
              <a:ext uri="{FF2B5EF4-FFF2-40B4-BE49-F238E27FC236}">
                <a16:creationId xmlns:a16="http://schemas.microsoft.com/office/drawing/2014/main" id="{C62DAFD7-CECA-3E3A-385B-472AC6E6980A}"/>
              </a:ext>
            </a:extLst>
          </p:cNvPr>
          <p:cNvSpPr/>
          <p:nvPr userDrawn="1"/>
        </p:nvSpPr>
        <p:spPr>
          <a:xfrm>
            <a:off x="6683141" y="300567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4">
            <a:extLst>
              <a:ext uri="{FF2B5EF4-FFF2-40B4-BE49-F238E27FC236}">
                <a16:creationId xmlns:a16="http://schemas.microsoft.com/office/drawing/2014/main" id="{5243E68D-7FDB-F9CF-CC4D-139F80329302}"/>
              </a:ext>
            </a:extLst>
          </p:cNvPr>
          <p:cNvSpPr/>
          <p:nvPr userDrawn="1"/>
        </p:nvSpPr>
        <p:spPr>
          <a:xfrm>
            <a:off x="6683141" y="3892036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4">
            <a:extLst>
              <a:ext uri="{FF2B5EF4-FFF2-40B4-BE49-F238E27FC236}">
                <a16:creationId xmlns:a16="http://schemas.microsoft.com/office/drawing/2014/main" id="{205A4B98-B8B3-BBB2-7337-37FCC0EEC7CA}"/>
              </a:ext>
            </a:extLst>
          </p:cNvPr>
          <p:cNvSpPr/>
          <p:nvPr userDrawn="1"/>
        </p:nvSpPr>
        <p:spPr>
          <a:xfrm>
            <a:off x="6683141" y="4773881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4">
            <a:extLst>
              <a:ext uri="{FF2B5EF4-FFF2-40B4-BE49-F238E27FC236}">
                <a16:creationId xmlns:a16="http://schemas.microsoft.com/office/drawing/2014/main" id="{725AA9F1-1D32-AAE0-19A2-D7CD71E5BED7}"/>
              </a:ext>
            </a:extLst>
          </p:cNvPr>
          <p:cNvSpPr/>
          <p:nvPr userDrawn="1"/>
        </p:nvSpPr>
        <p:spPr>
          <a:xfrm>
            <a:off x="6683141" y="5658100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1A78188C-9514-FD4A-AE96-3A48D5B020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00DC041B-DB2B-59C8-041A-F17C1F70A918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225982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ividade de associa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1;p3">
            <a:extLst>
              <a:ext uri="{FF2B5EF4-FFF2-40B4-BE49-F238E27FC236}">
                <a16:creationId xmlns:a16="http://schemas.microsoft.com/office/drawing/2014/main" id="{B9FA3D28-4373-26B7-3694-26DE98586EAD}"/>
              </a:ext>
            </a:extLst>
          </p:cNvPr>
          <p:cNvSpPr/>
          <p:nvPr userDrawn="1"/>
        </p:nvSpPr>
        <p:spPr>
          <a:xfrm rot="16200000">
            <a:off x="2682285" y="-2409153"/>
            <a:ext cx="6858001" cy="11676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id="{5A4EF072-0EE4-F96B-9400-A6BA65021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9138" y="864294"/>
            <a:ext cx="10643156" cy="851793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+mj-lt"/>
              </a:defRPr>
            </a:lvl1pPr>
          </a:lstStyle>
          <a:p>
            <a:pPr lvl="0"/>
            <a:endParaRPr lang="pt-BR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E387DF9-B9F7-22BB-CCE3-A0DDFF786D3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89385"/>
            <a:ext cx="0" cy="3590882"/>
          </a:xfrm>
          <a:prstGeom prst="line">
            <a:avLst/>
          </a:prstGeom>
          <a:ln cap="rnd">
            <a:solidFill>
              <a:srgbClr val="80359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4">
            <a:extLst>
              <a:ext uri="{FF2B5EF4-FFF2-40B4-BE49-F238E27FC236}">
                <a16:creationId xmlns:a16="http://schemas.microsoft.com/office/drawing/2014/main" id="{AEA369A3-F9D1-CAC4-205F-AD7890C35EA1}"/>
              </a:ext>
            </a:extLst>
          </p:cNvPr>
          <p:cNvSpPr/>
          <p:nvPr userDrawn="1"/>
        </p:nvSpPr>
        <p:spPr>
          <a:xfrm>
            <a:off x="683419" y="307438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38F6396-E585-DCA9-DEC2-CF2590D4F821}"/>
              </a:ext>
            </a:extLst>
          </p:cNvPr>
          <p:cNvSpPr/>
          <p:nvPr userDrawn="1"/>
        </p:nvSpPr>
        <p:spPr>
          <a:xfrm>
            <a:off x="719138" y="3957024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0BA0089-A6D8-9A23-8020-2D44D74BFBB1}"/>
              </a:ext>
            </a:extLst>
          </p:cNvPr>
          <p:cNvSpPr/>
          <p:nvPr userDrawn="1"/>
        </p:nvSpPr>
        <p:spPr>
          <a:xfrm>
            <a:off x="719138" y="4839660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D41E777-2A75-2538-E8B5-4E7693E46ADD}"/>
              </a:ext>
            </a:extLst>
          </p:cNvPr>
          <p:cNvSpPr/>
          <p:nvPr userDrawn="1"/>
        </p:nvSpPr>
        <p:spPr>
          <a:xfrm>
            <a:off x="719138" y="5722296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3" name="Google Shape;24;p3">
            <a:extLst>
              <a:ext uri="{FF2B5EF4-FFF2-40B4-BE49-F238E27FC236}">
                <a16:creationId xmlns:a16="http://schemas.microsoft.com/office/drawing/2014/main" id="{D50727B2-8EB9-766C-5821-85061EB51371}"/>
              </a:ext>
            </a:extLst>
          </p:cNvPr>
          <p:cNvSpPr txBox="1">
            <a:spLocks noGrp="1"/>
          </p:cNvSpPr>
          <p:nvPr>
            <p:ph type="body" idx="49"/>
          </p:nvPr>
        </p:nvSpPr>
        <p:spPr>
          <a:xfrm>
            <a:off x="1398588" y="3074388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59F92D3-3FB8-4393-73D3-E8B52F86F823}"/>
              </a:ext>
            </a:extLst>
          </p:cNvPr>
          <p:cNvSpPr/>
          <p:nvPr userDrawn="1"/>
        </p:nvSpPr>
        <p:spPr>
          <a:xfrm>
            <a:off x="719138" y="3074388"/>
            <a:ext cx="555812" cy="555812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8" name="Google Shape;24;p3">
            <a:extLst>
              <a:ext uri="{FF2B5EF4-FFF2-40B4-BE49-F238E27FC236}">
                <a16:creationId xmlns:a16="http://schemas.microsoft.com/office/drawing/2014/main" id="{E1CD144D-4F5B-0DC4-434B-81A34F3E28B9}"/>
              </a:ext>
            </a:extLst>
          </p:cNvPr>
          <p:cNvSpPr txBox="1">
            <a:spLocks noGrp="1"/>
          </p:cNvSpPr>
          <p:nvPr>
            <p:ph type="body" idx="41"/>
          </p:nvPr>
        </p:nvSpPr>
        <p:spPr>
          <a:xfrm>
            <a:off x="1398588" y="5722296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24;p3">
            <a:extLst>
              <a:ext uri="{FF2B5EF4-FFF2-40B4-BE49-F238E27FC236}">
                <a16:creationId xmlns:a16="http://schemas.microsoft.com/office/drawing/2014/main" id="{86126B0C-70E2-756D-F83F-29633E117E01}"/>
              </a:ext>
            </a:extLst>
          </p:cNvPr>
          <p:cNvSpPr txBox="1">
            <a:spLocks noGrp="1"/>
          </p:cNvSpPr>
          <p:nvPr>
            <p:ph type="body" idx="42"/>
          </p:nvPr>
        </p:nvSpPr>
        <p:spPr>
          <a:xfrm>
            <a:off x="1398588" y="4839660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24;p3">
            <a:extLst>
              <a:ext uri="{FF2B5EF4-FFF2-40B4-BE49-F238E27FC236}">
                <a16:creationId xmlns:a16="http://schemas.microsoft.com/office/drawing/2014/main" id="{C615FE0B-B939-9FFF-D04C-CA8D6B76EF66}"/>
              </a:ext>
            </a:extLst>
          </p:cNvPr>
          <p:cNvSpPr txBox="1">
            <a:spLocks noGrp="1"/>
          </p:cNvSpPr>
          <p:nvPr>
            <p:ph type="body" idx="43"/>
          </p:nvPr>
        </p:nvSpPr>
        <p:spPr>
          <a:xfrm>
            <a:off x="1398588" y="3957024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" name="Elipse 4">
            <a:extLst>
              <a:ext uri="{FF2B5EF4-FFF2-40B4-BE49-F238E27FC236}">
                <a16:creationId xmlns:a16="http://schemas.microsoft.com/office/drawing/2014/main" id="{68BCD4AA-0901-4206-4610-5593EB9E2A0C}"/>
              </a:ext>
            </a:extLst>
          </p:cNvPr>
          <p:cNvSpPr/>
          <p:nvPr userDrawn="1"/>
        </p:nvSpPr>
        <p:spPr>
          <a:xfrm>
            <a:off x="683419" y="395250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">
            <a:extLst>
              <a:ext uri="{FF2B5EF4-FFF2-40B4-BE49-F238E27FC236}">
                <a16:creationId xmlns:a16="http://schemas.microsoft.com/office/drawing/2014/main" id="{779DAE18-6EF6-46F2-04AB-33D810DBF683}"/>
              </a:ext>
            </a:extLst>
          </p:cNvPr>
          <p:cNvSpPr/>
          <p:nvPr userDrawn="1"/>
        </p:nvSpPr>
        <p:spPr>
          <a:xfrm>
            <a:off x="683419" y="483886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">
            <a:extLst>
              <a:ext uri="{FF2B5EF4-FFF2-40B4-BE49-F238E27FC236}">
                <a16:creationId xmlns:a16="http://schemas.microsoft.com/office/drawing/2014/main" id="{D253E3BE-0C9C-CB62-95CD-4FBB1ED8A28F}"/>
              </a:ext>
            </a:extLst>
          </p:cNvPr>
          <p:cNvSpPr/>
          <p:nvPr userDrawn="1"/>
        </p:nvSpPr>
        <p:spPr>
          <a:xfrm>
            <a:off x="683419" y="572071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">
            <a:extLst>
              <a:ext uri="{FF2B5EF4-FFF2-40B4-BE49-F238E27FC236}">
                <a16:creationId xmlns:a16="http://schemas.microsoft.com/office/drawing/2014/main" id="{3C1BAC2D-975C-ADC0-2B0C-28A87C18C7B1}"/>
              </a:ext>
            </a:extLst>
          </p:cNvPr>
          <p:cNvSpPr/>
          <p:nvPr userDrawn="1"/>
        </p:nvSpPr>
        <p:spPr>
          <a:xfrm>
            <a:off x="6683141" y="3074388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Google Shape;24;p3">
            <a:extLst>
              <a:ext uri="{FF2B5EF4-FFF2-40B4-BE49-F238E27FC236}">
                <a16:creationId xmlns:a16="http://schemas.microsoft.com/office/drawing/2014/main" id="{880C614E-0D42-835B-EE99-CE1D4DE51128}"/>
              </a:ext>
            </a:extLst>
          </p:cNvPr>
          <p:cNvSpPr txBox="1">
            <a:spLocks noGrp="1"/>
          </p:cNvSpPr>
          <p:nvPr>
            <p:ph type="body" idx="50"/>
          </p:nvPr>
        </p:nvSpPr>
        <p:spPr>
          <a:xfrm>
            <a:off x="7398310" y="3074388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24;p3">
            <a:extLst>
              <a:ext uri="{FF2B5EF4-FFF2-40B4-BE49-F238E27FC236}">
                <a16:creationId xmlns:a16="http://schemas.microsoft.com/office/drawing/2014/main" id="{97404769-DAD4-5C83-251D-8D1BFE04B089}"/>
              </a:ext>
            </a:extLst>
          </p:cNvPr>
          <p:cNvSpPr txBox="1">
            <a:spLocks noGrp="1"/>
          </p:cNvSpPr>
          <p:nvPr>
            <p:ph type="body" idx="51"/>
          </p:nvPr>
        </p:nvSpPr>
        <p:spPr>
          <a:xfrm>
            <a:off x="7398310" y="5722296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3" name="Google Shape;24;p3">
            <a:extLst>
              <a:ext uri="{FF2B5EF4-FFF2-40B4-BE49-F238E27FC236}">
                <a16:creationId xmlns:a16="http://schemas.microsoft.com/office/drawing/2014/main" id="{62484C88-C84C-6505-4257-7D8A6A0E056A}"/>
              </a:ext>
            </a:extLst>
          </p:cNvPr>
          <p:cNvSpPr txBox="1">
            <a:spLocks noGrp="1"/>
          </p:cNvSpPr>
          <p:nvPr>
            <p:ph type="body" idx="52"/>
          </p:nvPr>
        </p:nvSpPr>
        <p:spPr>
          <a:xfrm>
            <a:off x="7398310" y="4839660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Google Shape;24;p3">
            <a:extLst>
              <a:ext uri="{FF2B5EF4-FFF2-40B4-BE49-F238E27FC236}">
                <a16:creationId xmlns:a16="http://schemas.microsoft.com/office/drawing/2014/main" id="{BBE5ABEB-CE8B-D5C0-F7FE-C5D535A1D00A}"/>
              </a:ext>
            </a:extLst>
          </p:cNvPr>
          <p:cNvSpPr txBox="1">
            <a:spLocks noGrp="1"/>
          </p:cNvSpPr>
          <p:nvPr>
            <p:ph type="body" idx="53"/>
          </p:nvPr>
        </p:nvSpPr>
        <p:spPr>
          <a:xfrm>
            <a:off x="7398310" y="3957024"/>
            <a:ext cx="3963985" cy="757163"/>
          </a:xfrm>
          <a:prstGeom prst="rect">
            <a:avLst/>
          </a:prstGeom>
          <a:solidFill>
            <a:srgbClr val="D7ED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ct val="80000"/>
              <a:buFont typeface="Lato"/>
              <a:buNone/>
              <a:defRPr sz="18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5" name="Elipse 4">
            <a:extLst>
              <a:ext uri="{FF2B5EF4-FFF2-40B4-BE49-F238E27FC236}">
                <a16:creationId xmlns:a16="http://schemas.microsoft.com/office/drawing/2014/main" id="{8A35E9C5-A3A0-1C59-D7B6-942CE00975F0}"/>
              </a:ext>
            </a:extLst>
          </p:cNvPr>
          <p:cNvSpPr/>
          <p:nvPr userDrawn="1"/>
        </p:nvSpPr>
        <p:spPr>
          <a:xfrm>
            <a:off x="6683141" y="3952503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4">
            <a:extLst>
              <a:ext uri="{FF2B5EF4-FFF2-40B4-BE49-F238E27FC236}">
                <a16:creationId xmlns:a16="http://schemas.microsoft.com/office/drawing/2014/main" id="{5095B4A5-5764-275D-53E8-F54D007877C5}"/>
              </a:ext>
            </a:extLst>
          </p:cNvPr>
          <p:cNvSpPr/>
          <p:nvPr userDrawn="1"/>
        </p:nvSpPr>
        <p:spPr>
          <a:xfrm>
            <a:off x="6683141" y="4838869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4">
            <a:extLst>
              <a:ext uri="{FF2B5EF4-FFF2-40B4-BE49-F238E27FC236}">
                <a16:creationId xmlns:a16="http://schemas.microsoft.com/office/drawing/2014/main" id="{8D23F542-B7B5-52C0-1D56-6CFB2D91FEA3}"/>
              </a:ext>
            </a:extLst>
          </p:cNvPr>
          <p:cNvSpPr/>
          <p:nvPr userDrawn="1"/>
        </p:nvSpPr>
        <p:spPr>
          <a:xfrm>
            <a:off x="6683141" y="5720714"/>
            <a:ext cx="591531" cy="555812"/>
          </a:xfrm>
          <a:custGeom>
            <a:avLst/>
            <a:gdLst>
              <a:gd name="connsiteX0" fmla="*/ 0 w 583406"/>
              <a:gd name="connsiteY0" fmla="*/ 301928 h 603855"/>
              <a:gd name="connsiteX1" fmla="*/ 291703 w 583406"/>
              <a:gd name="connsiteY1" fmla="*/ 0 h 603855"/>
              <a:gd name="connsiteX2" fmla="*/ 583406 w 583406"/>
              <a:gd name="connsiteY2" fmla="*/ 301928 h 603855"/>
              <a:gd name="connsiteX3" fmla="*/ 291703 w 583406"/>
              <a:gd name="connsiteY3" fmla="*/ 603856 h 603855"/>
              <a:gd name="connsiteX4" fmla="*/ 0 w 583406"/>
              <a:gd name="connsiteY4" fmla="*/ 301928 h 603855"/>
              <a:gd name="connsiteX0" fmla="*/ 737 w 584143"/>
              <a:gd name="connsiteY0" fmla="*/ 480522 h 782450"/>
              <a:gd name="connsiteX1" fmla="*/ 235290 w 584143"/>
              <a:gd name="connsiteY1" fmla="*/ 0 h 782450"/>
              <a:gd name="connsiteX2" fmla="*/ 584143 w 584143"/>
              <a:gd name="connsiteY2" fmla="*/ 480522 h 782450"/>
              <a:gd name="connsiteX3" fmla="*/ 292440 w 584143"/>
              <a:gd name="connsiteY3" fmla="*/ 782450 h 782450"/>
              <a:gd name="connsiteX4" fmla="*/ 737 w 584143"/>
              <a:gd name="connsiteY4" fmla="*/ 480522 h 782450"/>
              <a:gd name="connsiteX0" fmla="*/ 466 w 633879"/>
              <a:gd name="connsiteY0" fmla="*/ 480534 h 782495"/>
              <a:gd name="connsiteX1" fmla="*/ 235019 w 633879"/>
              <a:gd name="connsiteY1" fmla="*/ 12 h 782495"/>
              <a:gd name="connsiteX2" fmla="*/ 633879 w 633879"/>
              <a:gd name="connsiteY2" fmla="*/ 494822 h 782495"/>
              <a:gd name="connsiteX3" fmla="*/ 292169 w 633879"/>
              <a:gd name="connsiteY3" fmla="*/ 782462 h 782495"/>
              <a:gd name="connsiteX4" fmla="*/ 466 w 633879"/>
              <a:gd name="connsiteY4" fmla="*/ 480534 h 782495"/>
              <a:gd name="connsiteX0" fmla="*/ 2506 w 635919"/>
              <a:gd name="connsiteY0" fmla="*/ 480534 h 822968"/>
              <a:gd name="connsiteX1" fmla="*/ 237059 w 635919"/>
              <a:gd name="connsiteY1" fmla="*/ 12 h 822968"/>
              <a:gd name="connsiteX2" fmla="*/ 635919 w 635919"/>
              <a:gd name="connsiteY2" fmla="*/ 494822 h 822968"/>
              <a:gd name="connsiteX3" fmla="*/ 146572 w 635919"/>
              <a:gd name="connsiteY3" fmla="*/ 822943 h 822968"/>
              <a:gd name="connsiteX4" fmla="*/ 2506 w 635919"/>
              <a:gd name="connsiteY4" fmla="*/ 480534 h 822968"/>
              <a:gd name="connsiteX0" fmla="*/ 637 w 876937"/>
              <a:gd name="connsiteY0" fmla="*/ 487670 h 822941"/>
              <a:gd name="connsiteX1" fmla="*/ 478077 w 876937"/>
              <a:gd name="connsiteY1" fmla="*/ 4 h 822941"/>
              <a:gd name="connsiteX2" fmla="*/ 876937 w 876937"/>
              <a:gd name="connsiteY2" fmla="*/ 494814 h 822941"/>
              <a:gd name="connsiteX3" fmla="*/ 387590 w 876937"/>
              <a:gd name="connsiteY3" fmla="*/ 822935 h 822941"/>
              <a:gd name="connsiteX4" fmla="*/ 637 w 876937"/>
              <a:gd name="connsiteY4" fmla="*/ 487670 h 822941"/>
              <a:gd name="connsiteX0" fmla="*/ 6 w 876306"/>
              <a:gd name="connsiteY0" fmla="*/ 487673 h 822944"/>
              <a:gd name="connsiteX1" fmla="*/ 477446 w 876306"/>
              <a:gd name="connsiteY1" fmla="*/ 7 h 822944"/>
              <a:gd name="connsiteX2" fmla="*/ 876306 w 876306"/>
              <a:gd name="connsiteY2" fmla="*/ 494817 h 822944"/>
              <a:gd name="connsiteX3" fmla="*/ 386959 w 876306"/>
              <a:gd name="connsiteY3" fmla="*/ 822938 h 822944"/>
              <a:gd name="connsiteX4" fmla="*/ 6 w 876306"/>
              <a:gd name="connsiteY4" fmla="*/ 487673 h 822944"/>
              <a:gd name="connsiteX0" fmla="*/ 11 w 876311"/>
              <a:gd name="connsiteY0" fmla="*/ 487673 h 822944"/>
              <a:gd name="connsiteX1" fmla="*/ 477451 w 876311"/>
              <a:gd name="connsiteY1" fmla="*/ 7 h 822944"/>
              <a:gd name="connsiteX2" fmla="*/ 876311 w 876311"/>
              <a:gd name="connsiteY2" fmla="*/ 494817 h 822944"/>
              <a:gd name="connsiteX3" fmla="*/ 386964 w 876311"/>
              <a:gd name="connsiteY3" fmla="*/ 822938 h 822944"/>
              <a:gd name="connsiteX4" fmla="*/ 11 w 876311"/>
              <a:gd name="connsiteY4" fmla="*/ 487673 h 822944"/>
              <a:gd name="connsiteX0" fmla="*/ 11 w 876311"/>
              <a:gd name="connsiteY0" fmla="*/ 487673 h 823413"/>
              <a:gd name="connsiteX1" fmla="*/ 477451 w 876311"/>
              <a:gd name="connsiteY1" fmla="*/ 7 h 823413"/>
              <a:gd name="connsiteX2" fmla="*/ 876311 w 876311"/>
              <a:gd name="connsiteY2" fmla="*/ 494817 h 823413"/>
              <a:gd name="connsiteX3" fmla="*/ 386964 w 876311"/>
              <a:gd name="connsiteY3" fmla="*/ 822938 h 823413"/>
              <a:gd name="connsiteX4" fmla="*/ 11 w 876311"/>
              <a:gd name="connsiteY4" fmla="*/ 487673 h 823413"/>
              <a:gd name="connsiteX0" fmla="*/ 11 w 876327"/>
              <a:gd name="connsiteY0" fmla="*/ 487673 h 823413"/>
              <a:gd name="connsiteX1" fmla="*/ 477451 w 876327"/>
              <a:gd name="connsiteY1" fmla="*/ 7 h 823413"/>
              <a:gd name="connsiteX2" fmla="*/ 876311 w 876327"/>
              <a:gd name="connsiteY2" fmla="*/ 494817 h 823413"/>
              <a:gd name="connsiteX3" fmla="*/ 386964 w 876327"/>
              <a:gd name="connsiteY3" fmla="*/ 822938 h 823413"/>
              <a:gd name="connsiteX4" fmla="*/ 11 w 876327"/>
              <a:gd name="connsiteY4" fmla="*/ 487673 h 823413"/>
              <a:gd name="connsiteX0" fmla="*/ 10 w 876326"/>
              <a:gd name="connsiteY0" fmla="*/ 487921 h 823661"/>
              <a:gd name="connsiteX1" fmla="*/ 477450 w 876326"/>
              <a:gd name="connsiteY1" fmla="*/ 255 h 823661"/>
              <a:gd name="connsiteX2" fmla="*/ 876310 w 876326"/>
              <a:gd name="connsiteY2" fmla="*/ 495065 h 823661"/>
              <a:gd name="connsiteX3" fmla="*/ 386963 w 876326"/>
              <a:gd name="connsiteY3" fmla="*/ 823186 h 823661"/>
              <a:gd name="connsiteX4" fmla="*/ 10 w 876326"/>
              <a:gd name="connsiteY4" fmla="*/ 487921 h 823661"/>
              <a:gd name="connsiteX0" fmla="*/ 10 w 876326"/>
              <a:gd name="connsiteY0" fmla="*/ 487673 h 823413"/>
              <a:gd name="connsiteX1" fmla="*/ 477450 w 876326"/>
              <a:gd name="connsiteY1" fmla="*/ 7 h 823413"/>
              <a:gd name="connsiteX2" fmla="*/ 876310 w 876326"/>
              <a:gd name="connsiteY2" fmla="*/ 494817 h 823413"/>
              <a:gd name="connsiteX3" fmla="*/ 386963 w 876326"/>
              <a:gd name="connsiteY3" fmla="*/ 822938 h 823413"/>
              <a:gd name="connsiteX4" fmla="*/ 10 w 876326"/>
              <a:gd name="connsiteY4" fmla="*/ 487673 h 823413"/>
              <a:gd name="connsiteX0" fmla="*/ 10 w 876327"/>
              <a:gd name="connsiteY0" fmla="*/ 487670 h 823410"/>
              <a:gd name="connsiteX1" fmla="*/ 477450 w 876327"/>
              <a:gd name="connsiteY1" fmla="*/ 4 h 823410"/>
              <a:gd name="connsiteX2" fmla="*/ 876310 w 876327"/>
              <a:gd name="connsiteY2" fmla="*/ 494814 h 823410"/>
              <a:gd name="connsiteX3" fmla="*/ 386963 w 876327"/>
              <a:gd name="connsiteY3" fmla="*/ 822935 h 823410"/>
              <a:gd name="connsiteX4" fmla="*/ 10 w 876327"/>
              <a:gd name="connsiteY4" fmla="*/ 487670 h 8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27" h="823410">
                <a:moveTo>
                  <a:pt x="10" y="487670"/>
                </a:moveTo>
                <a:cubicBezTo>
                  <a:pt x="-2237" y="138588"/>
                  <a:pt x="352828" y="-774"/>
                  <a:pt x="477450" y="4"/>
                </a:cubicBezTo>
                <a:cubicBezTo>
                  <a:pt x="635404" y="990"/>
                  <a:pt x="878691" y="235195"/>
                  <a:pt x="876310" y="494814"/>
                </a:cubicBezTo>
                <a:cubicBezTo>
                  <a:pt x="874781" y="661557"/>
                  <a:pt x="797331" y="833651"/>
                  <a:pt x="386963" y="822935"/>
                </a:cubicBezTo>
                <a:cubicBezTo>
                  <a:pt x="240958" y="819122"/>
                  <a:pt x="1598" y="734362"/>
                  <a:pt x="10" y="487670"/>
                </a:cubicBezTo>
                <a:close/>
              </a:path>
            </a:pathLst>
          </a:custGeom>
          <a:noFill/>
          <a:ln w="38100">
            <a:solidFill>
              <a:srgbClr val="74C1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spaço Reservado para Texto 2">
            <a:extLst>
              <a:ext uri="{FF2B5EF4-FFF2-40B4-BE49-F238E27FC236}">
                <a16:creationId xmlns:a16="http://schemas.microsoft.com/office/drawing/2014/main" id="{B913576E-1527-250D-F203-8D9DD120F4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138" y="1824037"/>
            <a:ext cx="10643154" cy="996951"/>
          </a:xfrm>
          <a:prstGeom prst="rect">
            <a:avLst/>
          </a:prstGeom>
        </p:spPr>
        <p:txBody>
          <a:bodyPr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endParaRPr lang="pt-BR"/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D66BEE36-FB33-29DA-30CB-A79DEA9811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" r="16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</p:spPr>
      </p:pic>
      <p:sp>
        <p:nvSpPr>
          <p:cNvPr id="3" name="Google Shape;68;p17">
            <a:extLst>
              <a:ext uri="{FF2B5EF4-FFF2-40B4-BE49-F238E27FC236}">
                <a16:creationId xmlns:a16="http://schemas.microsoft.com/office/drawing/2014/main" id="{19E8CF6A-B255-3238-874F-FB446B1CD2F2}"/>
              </a:ext>
            </a:extLst>
          </p:cNvPr>
          <p:cNvSpPr txBox="1">
            <a:spLocks noGrp="1"/>
          </p:cNvSpPr>
          <p:nvPr>
            <p:ph type="subTitle" idx="26" hasCustomPrompt="1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none" lIns="216000" tIns="72000" rIns="216000" bIns="7200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bg1"/>
                </a:solidFill>
                <a:latin typeface="Rubik Bold" pitchFamily="2" charset="-79"/>
                <a:cs typeface="Rubik Bold" pitchFamily="2" charset="-79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pt-BR"/>
              <a:t>Aplique o título da sessão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644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image" Target="../media/image15.jpeg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theme" Target="../theme/theme2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29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3" r:id="rId3"/>
    <p:sldLayoutId id="2147483724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9" r:id="rId17"/>
    <p:sldLayoutId id="2147483729" r:id="rId18"/>
    <p:sldLayoutId id="2147483730" r:id="rId19"/>
    <p:sldLayoutId id="2147483731" r:id="rId20"/>
    <p:sldLayoutId id="2147483732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8" r:id="rId39"/>
    <p:sldLayoutId id="2147483770" r:id="rId40"/>
    <p:sldLayoutId id="2147483772" r:id="rId41"/>
    <p:sldLayoutId id="2147483711" r:id="rId42"/>
    <p:sldLayoutId id="2147483698" r:id="rId43"/>
    <p:sldLayoutId id="2147483710" r:id="rId44"/>
    <p:sldLayoutId id="2147483700" r:id="rId45"/>
    <p:sldLayoutId id="2147483701" r:id="rId46"/>
    <p:sldLayoutId id="2147483659" r:id="rId47"/>
    <p:sldLayoutId id="2147483709" r:id="rId48"/>
    <p:sldLayoutId id="2147483708" r:id="rId49"/>
    <p:sldLayoutId id="2147483707" r:id="rId50"/>
    <p:sldLayoutId id="2147483706" r:id="rId51"/>
    <p:sldLayoutId id="2147483705" r:id="rId52"/>
    <p:sldLayoutId id="2147483703" r:id="rId53"/>
    <p:sldLayoutId id="2147483773" r:id="rId54"/>
    <p:sldLayoutId id="2147483774" r:id="rId55"/>
    <p:sldLayoutId id="2147483924" r:id="rId56"/>
    <p:sldLayoutId id="2147483928" r:id="rId57"/>
    <p:sldLayoutId id="2147483933" r:id="rId58"/>
    <p:sldLayoutId id="2147483934" r:id="rId59"/>
    <p:sldLayoutId id="2147483935" r:id="rId6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0552F54-0CCF-844A-93A1-4551D12C2D88}"/>
              </a:ext>
            </a:extLst>
          </p:cNvPr>
          <p:cNvPicPr>
            <a:picLocks noChangeAspect="1"/>
          </p:cNvPicPr>
          <p:nvPr userDrawn="1"/>
        </p:nvPicPr>
        <p:blipFill>
          <a:blip r:embed="rId47"/>
          <a:srcRect l="100" r="100"/>
          <a:stretch/>
        </p:blipFill>
        <p:spPr>
          <a:xfrm>
            <a:off x="0" y="0"/>
            <a:ext cx="12212463" cy="6858000"/>
          </a:xfrm>
          <a:prstGeom prst="rect">
            <a:avLst/>
          </a:prstGeom>
        </p:spPr>
      </p:pic>
      <p:sp>
        <p:nvSpPr>
          <p:cNvPr id="2" name="Google Shape;27;p3">
            <a:extLst>
              <a:ext uri="{FF2B5EF4-FFF2-40B4-BE49-F238E27FC236}">
                <a16:creationId xmlns:a16="http://schemas.microsoft.com/office/drawing/2014/main" id="{C1DFCF77-7C66-495D-32B1-E56418E7131C}"/>
              </a:ext>
            </a:extLst>
          </p:cNvPr>
          <p:cNvSpPr/>
          <p:nvPr userDrawn="1"/>
        </p:nvSpPr>
        <p:spPr>
          <a:xfrm rot="16208929" flipH="1">
            <a:off x="11370186" y="597649"/>
            <a:ext cx="1386005" cy="316400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933" b="0" i="0" u="none" strike="noStrike" cap="none">
                <a:solidFill>
                  <a:schemeClr val="bg1"/>
                </a:solidFill>
                <a:latin typeface="Rubik" pitchFamily="2" charset="-79"/>
                <a:ea typeface="Saira Medium"/>
                <a:cs typeface="Rubik" pitchFamily="2" charset="-79"/>
                <a:sym typeface="Saira Medium"/>
              </a:rPr>
              <a:t>2025_AF_V1</a:t>
            </a:r>
            <a:endParaRPr sz="933" b="0" i="0" u="none" strike="noStrike" cap="none">
              <a:solidFill>
                <a:schemeClr val="bg1"/>
              </a:solidFill>
              <a:latin typeface="Rubik" pitchFamily="2" charset="-79"/>
              <a:ea typeface="Saira Medium"/>
              <a:cs typeface="Rubik" pitchFamily="2" charset="-79"/>
              <a:sym typeface="Saira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1702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68" r:id="rId17"/>
    <p:sldLayoutId id="2147483969" r:id="rId18"/>
    <p:sldLayoutId id="2147483970" r:id="rId19"/>
    <p:sldLayoutId id="2147483971" r:id="rId20"/>
    <p:sldLayoutId id="2147483972" r:id="rId21"/>
    <p:sldLayoutId id="2147483973" r:id="rId22"/>
    <p:sldLayoutId id="2147483974" r:id="rId23"/>
    <p:sldLayoutId id="2147483975" r:id="rId24"/>
    <p:sldLayoutId id="2147483976" r:id="rId25"/>
    <p:sldLayoutId id="2147483977" r:id="rId26"/>
    <p:sldLayoutId id="2147483978" r:id="rId27"/>
    <p:sldLayoutId id="2147483979" r:id="rId28"/>
    <p:sldLayoutId id="2147483980" r:id="rId29"/>
    <p:sldLayoutId id="2147483981" r:id="rId30"/>
    <p:sldLayoutId id="2147483982" r:id="rId31"/>
    <p:sldLayoutId id="2147483983" r:id="rId32"/>
    <p:sldLayoutId id="2147483984" r:id="rId33"/>
    <p:sldLayoutId id="2147483985" r:id="rId34"/>
    <p:sldLayoutId id="2147483986" r:id="rId35"/>
    <p:sldLayoutId id="2147483987" r:id="rId36"/>
    <p:sldLayoutId id="2147483988" r:id="rId37"/>
    <p:sldLayoutId id="2147483989" r:id="rId38"/>
    <p:sldLayoutId id="2147483990" r:id="rId39"/>
    <p:sldLayoutId id="2147483991" r:id="rId40"/>
    <p:sldLayoutId id="2147483992" r:id="rId41"/>
    <p:sldLayoutId id="2147483993" r:id="rId42"/>
    <p:sldLayoutId id="2147483994" r:id="rId43"/>
    <p:sldLayoutId id="2147483995" r:id="rId44"/>
    <p:sldLayoutId id="2147483996" r:id="rId4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453">
          <p15:clr>
            <a:srgbClr val="F26B43"/>
          </p15:clr>
        </p15:guide>
        <p15:guide id="4" pos="813">
          <p15:clr>
            <a:srgbClr val="F26B43"/>
          </p15:clr>
        </p15:guide>
        <p15:guide id="5" pos="881">
          <p15:clr>
            <a:srgbClr val="F26B43"/>
          </p15:clr>
        </p15:guide>
        <p15:guide id="6" pos="1240">
          <p15:clr>
            <a:srgbClr val="F26B43"/>
          </p15:clr>
        </p15:guide>
        <p15:guide id="7" pos="1308">
          <p15:clr>
            <a:srgbClr val="F26B43"/>
          </p15:clr>
        </p15:guide>
        <p15:guide id="8" pos="1668">
          <p15:clr>
            <a:srgbClr val="F26B43"/>
          </p15:clr>
        </p15:guide>
        <p15:guide id="9" pos="1736">
          <p15:clr>
            <a:srgbClr val="F26B43"/>
          </p15:clr>
        </p15:guide>
        <p15:guide id="10" pos="2095">
          <p15:clr>
            <a:srgbClr val="F26B43"/>
          </p15:clr>
        </p15:guide>
        <p15:guide id="11" pos="2163">
          <p15:clr>
            <a:srgbClr val="F26B43"/>
          </p15:clr>
        </p15:guide>
        <p15:guide id="12" pos="2523">
          <p15:clr>
            <a:srgbClr val="F26B43"/>
          </p15:clr>
        </p15:guide>
        <p15:guide id="13" pos="2591">
          <p15:clr>
            <a:srgbClr val="F26B43"/>
          </p15:clr>
        </p15:guide>
        <p15:guide id="14" pos="2950">
          <p15:clr>
            <a:srgbClr val="F26B43"/>
          </p15:clr>
        </p15:guide>
        <p15:guide id="15" pos="3018">
          <p15:clr>
            <a:srgbClr val="F26B43"/>
          </p15:clr>
        </p15:guide>
        <p15:guide id="16" pos="3378">
          <p15:clr>
            <a:srgbClr val="F26B43"/>
          </p15:clr>
        </p15:guide>
        <p15:guide id="17" pos="3446">
          <p15:clr>
            <a:srgbClr val="F26B43"/>
          </p15:clr>
        </p15:guide>
        <p15:guide id="19" pos="3999">
          <p15:clr>
            <a:srgbClr val="F26B43"/>
          </p15:clr>
        </p15:guide>
        <p15:guide id="20" pos="4233">
          <p15:clr>
            <a:srgbClr val="F26B43"/>
          </p15:clr>
        </p15:guide>
        <p15:guide id="21" pos="4301">
          <p15:clr>
            <a:srgbClr val="F26B43"/>
          </p15:clr>
        </p15:guide>
        <p15:guide id="22" pos="4661">
          <p15:clr>
            <a:srgbClr val="F26B43"/>
          </p15:clr>
        </p15:guide>
        <p15:guide id="23" pos="4729">
          <p15:clr>
            <a:srgbClr val="F26B43"/>
          </p15:clr>
        </p15:guide>
        <p15:guide id="24" pos="5088">
          <p15:clr>
            <a:srgbClr val="F26B43"/>
          </p15:clr>
        </p15:guide>
        <p15:guide id="25" pos="5156">
          <p15:clr>
            <a:srgbClr val="F26B43"/>
          </p15:clr>
        </p15:guide>
        <p15:guide id="26" pos="5516">
          <p15:clr>
            <a:srgbClr val="F26B43"/>
          </p15:clr>
        </p15:guide>
        <p15:guide id="27" pos="5584">
          <p15:clr>
            <a:srgbClr val="F26B43"/>
          </p15:clr>
        </p15:guide>
        <p15:guide id="28" pos="5943">
          <p15:clr>
            <a:srgbClr val="F26B43"/>
          </p15:clr>
        </p15:guide>
        <p15:guide id="29" pos="6011">
          <p15:clr>
            <a:srgbClr val="F26B43"/>
          </p15:clr>
        </p15:guide>
        <p15:guide id="30" pos="6371">
          <p15:clr>
            <a:srgbClr val="F26B43"/>
          </p15:clr>
        </p15:guide>
        <p15:guide id="31" pos="6439">
          <p15:clr>
            <a:srgbClr val="F26B43"/>
          </p15:clr>
        </p15:guide>
        <p15:guide id="32" pos="6798">
          <p15:clr>
            <a:srgbClr val="F26B43"/>
          </p15:clr>
        </p15:guide>
        <p15:guide id="33" pos="6866">
          <p15:clr>
            <a:srgbClr val="F26B43"/>
          </p15:clr>
        </p15:guide>
        <p15:guide id="34" pos="7226">
          <p15:clr>
            <a:srgbClr val="F26B43"/>
          </p15:clr>
        </p15:guide>
        <p15:guide id="35" orient="horz">
          <p15:clr>
            <a:srgbClr val="F26B43"/>
          </p15:clr>
        </p15:guide>
        <p15:guide id="36" orient="horz" pos="4320">
          <p15:clr>
            <a:srgbClr val="F26B43"/>
          </p15:clr>
        </p15:guide>
        <p15:guide id="37" orient="horz" pos="453">
          <p15:clr>
            <a:srgbClr val="F26B43"/>
          </p15:clr>
        </p15:guide>
        <p15:guide id="38" orient="horz" pos="1081">
          <p15:clr>
            <a:srgbClr val="F26B43"/>
          </p15:clr>
        </p15:guide>
        <p15:guide id="39" orient="horz" pos="1149">
          <p15:clr>
            <a:srgbClr val="F26B43"/>
          </p15:clr>
        </p15:guide>
        <p15:guide id="40" orient="horz" pos="1777">
          <p15:clr>
            <a:srgbClr val="F26B43"/>
          </p15:clr>
        </p15:guide>
        <p15:guide id="41" orient="horz" pos="1845">
          <p15:clr>
            <a:srgbClr val="F26B43"/>
          </p15:clr>
        </p15:guide>
        <p15:guide id="42" orient="horz" pos="2474">
          <p15:clr>
            <a:srgbClr val="F26B43"/>
          </p15:clr>
        </p15:guide>
        <p15:guide id="43" orient="horz" pos="2542">
          <p15:clr>
            <a:srgbClr val="F26B43"/>
          </p15:clr>
        </p15:guide>
        <p15:guide id="44" orient="horz" pos="3170">
          <p15:clr>
            <a:srgbClr val="F26B43"/>
          </p15:clr>
        </p15:guide>
        <p15:guide id="45" orient="horz" pos="3238">
          <p15:clr>
            <a:srgbClr val="F26B43"/>
          </p15:clr>
        </p15:guide>
        <p15:guide id="46" orient="horz" pos="3866">
          <p15:clr>
            <a:srgbClr val="F26B43"/>
          </p15:clr>
        </p15:guide>
        <p15:guide id="47" pos="3681">
          <p15:clr>
            <a:srgbClr val="F26B43"/>
          </p15:clr>
        </p15:guide>
        <p15:guide id="48" pos="7514">
          <p15:clr>
            <a:srgbClr val="F26B43"/>
          </p15:clr>
        </p15:guide>
        <p15:guide id="49" pos="166">
          <p15:clr>
            <a:srgbClr val="F26B43"/>
          </p15:clr>
        </p15:guide>
        <p15:guide id="5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ZQswOES6Nk4-ffxH9wTYe5MjSp_txTyl/view?usp=drivesd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96403-B9A0-71E0-1814-DD6406C48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Batalha de Robôs – O projeto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4F5D36D-420C-34C0-E88A-B559D302CB61}"/>
              </a:ext>
            </a:extLst>
          </p:cNvPr>
          <p:cNvSpPr txBox="1">
            <a:spLocks/>
          </p:cNvSpPr>
          <p:nvPr/>
        </p:nvSpPr>
        <p:spPr>
          <a:xfrm>
            <a:off x="1676400" y="3013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>
              <a:solidFill>
                <a:schemeClr val="bg2"/>
              </a:solidFill>
              <a:latin typeface="Altone Trial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40AC1C6-BE92-BDB7-B072-4B7D01C81E17}"/>
              </a:ext>
            </a:extLst>
          </p:cNvPr>
          <p:cNvSpPr txBox="1"/>
          <p:nvPr/>
        </p:nvSpPr>
        <p:spPr>
          <a:xfrm>
            <a:off x="4209472" y="3260501"/>
            <a:ext cx="3422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início...</a:t>
            </a:r>
          </a:p>
        </p:txBody>
      </p:sp>
    </p:spTree>
    <p:extLst>
      <p:ext uri="{BB962C8B-B14F-4D97-AF65-F5344CB8AC3E}">
        <p14:creationId xmlns:p14="http://schemas.microsoft.com/office/powerpoint/2010/main" val="7182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222F4B-40E9-6F00-5B3D-4AF2D90FC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61329-1124-68CA-7953-E2B22FBF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Vencedores</a:t>
            </a:r>
            <a:r>
              <a:rPr lang="pt-BR">
                <a:solidFill>
                  <a:schemeClr val="bg2"/>
                </a:solidFill>
                <a:latin typeface="Altone Trial" pitchFamily="2" charset="0"/>
              </a:rPr>
              <a:t> – Anos Finais</a:t>
            </a:r>
          </a:p>
        </p:txBody>
      </p:sp>
      <p:pic>
        <p:nvPicPr>
          <p:cNvPr id="5" name="Espaço Reservado para Conteúdo 4" descr="Grupo de homens em pé&#10;&#10;O conteúdo gerado por IA pode estar incorreto.">
            <a:extLst>
              <a:ext uri="{FF2B5EF4-FFF2-40B4-BE49-F238E27FC236}">
                <a16:creationId xmlns:a16="http://schemas.microsoft.com/office/drawing/2014/main" id="{7B732812-285C-B044-359E-251D31854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26" y="2259520"/>
            <a:ext cx="3481070" cy="4351338"/>
          </a:xfrm>
        </p:spPr>
      </p:pic>
      <p:pic>
        <p:nvPicPr>
          <p:cNvPr id="7" name="Imagem 6" descr="Grupo de pessoas posando para foto&#10;&#10;O conteúdo gerado por IA pode estar incorreto.">
            <a:extLst>
              <a:ext uri="{FF2B5EF4-FFF2-40B4-BE49-F238E27FC236}">
                <a16:creationId xmlns:a16="http://schemas.microsoft.com/office/drawing/2014/main" id="{B1E90577-B468-FBDE-0D51-459C7E89B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377" y="2259520"/>
            <a:ext cx="3481071" cy="4351338"/>
          </a:xfrm>
          <a:prstGeom prst="rect">
            <a:avLst/>
          </a:prstGeom>
        </p:spPr>
      </p:pic>
      <p:pic>
        <p:nvPicPr>
          <p:cNvPr id="9" name="Imagem 8" descr="Uma imagem contendo pessoa, posando, em pé, vestindo&#10;&#10;O conteúdo gerado por IA pode estar incorreto.">
            <a:extLst>
              <a:ext uri="{FF2B5EF4-FFF2-40B4-BE49-F238E27FC236}">
                <a16:creationId xmlns:a16="http://schemas.microsoft.com/office/drawing/2014/main" id="{82ED4CF2-987C-5443-F7C2-59D903E1C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4" y="2259520"/>
            <a:ext cx="34810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2FA4E8-4E49-16F2-29AF-86F12D2C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E5A44-AC55-FB78-22E3-EC85B9DE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Vencedores – Ensino Médio</a:t>
            </a:r>
          </a:p>
        </p:txBody>
      </p:sp>
      <p:pic>
        <p:nvPicPr>
          <p:cNvPr id="8" name="Imagem 7" descr="Grupo de pessoas em pé posando para foto&#10;&#10;O conteúdo gerado por IA pode estar incorreto.">
            <a:extLst>
              <a:ext uri="{FF2B5EF4-FFF2-40B4-BE49-F238E27FC236}">
                <a16:creationId xmlns:a16="http://schemas.microsoft.com/office/drawing/2014/main" id="{70091065-9171-040E-C282-80367FDF8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9" y="2259520"/>
            <a:ext cx="3481070" cy="4351338"/>
          </a:xfrm>
          <a:prstGeom prst="rect">
            <a:avLst/>
          </a:prstGeom>
        </p:spPr>
      </p:pic>
      <p:pic>
        <p:nvPicPr>
          <p:cNvPr id="11" name="Imagem 10" descr="Grupo de pessoas em pé posando para foto&#10;&#10;O conteúdo gerado por IA pode estar incorreto.">
            <a:extLst>
              <a:ext uri="{FF2B5EF4-FFF2-40B4-BE49-F238E27FC236}">
                <a16:creationId xmlns:a16="http://schemas.microsoft.com/office/drawing/2014/main" id="{680667D2-1D7D-74D7-6DE1-FD523A025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67" y="2259520"/>
            <a:ext cx="3481070" cy="4351338"/>
          </a:xfrm>
          <a:prstGeom prst="rect">
            <a:avLst/>
          </a:prstGeom>
        </p:spPr>
      </p:pic>
      <p:pic>
        <p:nvPicPr>
          <p:cNvPr id="13" name="Imagem 12" descr="Uma imagem contendo pessoa, no interior, em pé, frente&#10;&#10;O conteúdo gerado por IA pode estar incorreto.">
            <a:extLst>
              <a:ext uri="{FF2B5EF4-FFF2-40B4-BE49-F238E27FC236}">
                <a16:creationId xmlns:a16="http://schemas.microsoft.com/office/drawing/2014/main" id="{C538D529-33CE-220E-0E16-8EF9CD704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025" y="2259520"/>
            <a:ext cx="3481069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4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758C7-EF17-C081-CA47-490218AB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75D98-6927-B2D0-F315-4BD18315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Vencedores – Personalização</a:t>
            </a:r>
          </a:p>
        </p:txBody>
      </p:sp>
      <p:pic>
        <p:nvPicPr>
          <p:cNvPr id="8" name="Imagem 7" descr="Foto editada de grupo de pessoas posando para foto&#10;&#10;O conteúdo gerado por IA pode estar incorreto.">
            <a:extLst>
              <a:ext uri="{FF2B5EF4-FFF2-40B4-BE49-F238E27FC236}">
                <a16:creationId xmlns:a16="http://schemas.microsoft.com/office/drawing/2014/main" id="{52FB21DD-11AF-CD5B-6424-D51D23839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20" y="2259521"/>
            <a:ext cx="348107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3E117-5AC7-409C-739D-BE9F3938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9CF2C-05FE-F742-4CF0-752DF448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Foto oficial</a:t>
            </a:r>
          </a:p>
        </p:txBody>
      </p:sp>
      <p:pic>
        <p:nvPicPr>
          <p:cNvPr id="5" name="Imagem 4" descr="Multidão de pessoas&#10;&#10;O conteúdo gerado por IA pode estar incorreto.">
            <a:extLst>
              <a:ext uri="{FF2B5EF4-FFF2-40B4-BE49-F238E27FC236}">
                <a16:creationId xmlns:a16="http://schemas.microsoft.com/office/drawing/2014/main" id="{9491ECF7-7C68-3936-5FCA-3CD45654E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5" b="-38325"/>
          <a:stretch>
            <a:fillRect/>
          </a:stretch>
        </p:blipFill>
        <p:spPr>
          <a:xfrm>
            <a:off x="2913600" y="1807868"/>
            <a:ext cx="6364800" cy="79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9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55A14-230C-82A9-D43F-FE18D889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7BAAE-524A-B897-2339-34835CFD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Equipe CIEBP Itapecerica da Serra</a:t>
            </a:r>
          </a:p>
        </p:txBody>
      </p:sp>
      <p:pic>
        <p:nvPicPr>
          <p:cNvPr id="13" name="Imagem 12" descr="Grupo de pessoas em pé posando para foto&#10;&#10;O conteúdo gerado por IA pode estar incorreto.">
            <a:extLst>
              <a:ext uri="{FF2B5EF4-FFF2-40B4-BE49-F238E27FC236}">
                <a16:creationId xmlns:a16="http://schemas.microsoft.com/office/drawing/2014/main" id="{20430426-CCBA-92F4-96C5-A6E0C0CB1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89" b="14089"/>
          <a:stretch>
            <a:fillRect/>
          </a:stretch>
        </p:blipFill>
        <p:spPr>
          <a:xfrm>
            <a:off x="1907993" y="1143501"/>
            <a:ext cx="8376013" cy="558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29BA4-5572-2FF2-91E6-FF727DCF2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A17C0-5ABD-3D80-A33B-0900B60E3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342" y="5441794"/>
            <a:ext cx="2893290" cy="1325563"/>
          </a:xfrm>
        </p:spPr>
        <p:txBody>
          <a:bodyPr>
            <a:normAutofit/>
          </a:bodyPr>
          <a:lstStyle/>
          <a:p>
            <a:r>
              <a:rPr lang="pt-BR" sz="4000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Obrigado</a:t>
            </a:r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47E5C3FC-3A94-A59D-2BF5-98ACCE678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14" y="-136676"/>
            <a:ext cx="7062772" cy="70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3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19241-8AA7-ED9B-0DB5-A6672D32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C43D5-7C03-41B2-2C83-02A329BA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Batalha de Robôs – O projeto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4E6987-60DD-902E-19B8-D664440F8307}"/>
              </a:ext>
            </a:extLst>
          </p:cNvPr>
          <p:cNvSpPr txBox="1"/>
          <p:nvPr/>
        </p:nvSpPr>
        <p:spPr>
          <a:xfrm>
            <a:off x="293255" y="200660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bg1"/>
                </a:solidFill>
                <a:latin typeface="Abadi" panose="020B0604020104020204" pitchFamily="34" charset="0"/>
              </a:rPr>
              <a:t>Plano de ação 2025 do CIEBP Itapecerica da Serra</a:t>
            </a:r>
          </a:p>
        </p:txBody>
      </p:sp>
      <p:pic>
        <p:nvPicPr>
          <p:cNvPr id="4" name="Imagem 3" descr="Pessoas posando para foto em frente a computador&#10;&#10;O conteúdo gerado por IA pode estar incorreto.">
            <a:extLst>
              <a:ext uri="{FF2B5EF4-FFF2-40B4-BE49-F238E27FC236}">
                <a16:creationId xmlns:a16="http://schemas.microsoft.com/office/drawing/2014/main" id="{64302A57-C29A-167E-7632-5B48B0BCB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05" y="2529820"/>
            <a:ext cx="5644390" cy="429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0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C7B601-93B7-230E-2261-3F82AD84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92486-A245-D67C-746F-E67C2D01F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Batalha de Robôs – O projeto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A58CF8-8FD2-352C-E86F-738CF99FB2EE}"/>
              </a:ext>
            </a:extLst>
          </p:cNvPr>
          <p:cNvSpPr txBox="1"/>
          <p:nvPr/>
        </p:nvSpPr>
        <p:spPr>
          <a:xfrm>
            <a:off x="293255" y="200660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bg1"/>
                </a:solidFill>
                <a:latin typeface="Abadi" panose="020B0604020104020204" pitchFamily="34" charset="0"/>
              </a:rPr>
              <a:t>Formação dos grupos gestores</a:t>
            </a:r>
          </a:p>
        </p:txBody>
      </p:sp>
      <p:pic>
        <p:nvPicPr>
          <p:cNvPr id="5" name="Imagem 4" descr="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324D5472-3D9C-5F5B-79A1-14C4A8E9F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99" y="2801161"/>
            <a:ext cx="2950813" cy="3825837"/>
          </a:xfrm>
          <a:prstGeom prst="rect">
            <a:avLst/>
          </a:prstGeom>
        </p:spPr>
      </p:pic>
      <p:pic>
        <p:nvPicPr>
          <p:cNvPr id="7" name="Imagem 6" descr="Uma imagem contendo homem, em pé, preparando, mesa&#10;&#10;O conteúdo gerado por IA pode estar incorreto.">
            <a:extLst>
              <a:ext uri="{FF2B5EF4-FFF2-40B4-BE49-F238E27FC236}">
                <a16:creationId xmlns:a16="http://schemas.microsoft.com/office/drawing/2014/main" id="{B9C2A8CE-AA4F-28CD-17C6-18217E775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1" y="2801162"/>
            <a:ext cx="2441960" cy="3825837"/>
          </a:xfrm>
          <a:prstGeom prst="rect">
            <a:avLst/>
          </a:prstGeom>
        </p:spPr>
      </p:pic>
      <p:pic>
        <p:nvPicPr>
          <p:cNvPr id="9" name="Imagem 8" descr="Grupo de pessoas posando para foto em auditório&#10;&#10;O conteúdo gerado por IA pode estar incorreto.">
            <a:extLst>
              <a:ext uri="{FF2B5EF4-FFF2-40B4-BE49-F238E27FC236}">
                <a16:creationId xmlns:a16="http://schemas.microsoft.com/office/drawing/2014/main" id="{1B5C4093-053A-2863-FDAA-48DE7E60D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03" y="2801160"/>
            <a:ext cx="5101116" cy="38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2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A23053-D696-A960-772A-24F75056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95CC7-75D5-CDBF-9321-5925FC871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Batalha de Robôs – O projeto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A3D07F4-9CA4-D68B-4529-8B78A0E73574}"/>
              </a:ext>
            </a:extLst>
          </p:cNvPr>
          <p:cNvSpPr txBox="1"/>
          <p:nvPr/>
        </p:nvSpPr>
        <p:spPr>
          <a:xfrm>
            <a:off x="293255" y="200660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bg1"/>
                </a:solidFill>
                <a:latin typeface="Abadi" panose="020B0604020104020204" pitchFamily="34" charset="0"/>
              </a:rPr>
              <a:t>Formação dos professores de Robótica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04C63FD-A7F8-B7E1-9BE3-EF217BDD8FDC}"/>
              </a:ext>
            </a:extLst>
          </p:cNvPr>
          <p:cNvGrpSpPr/>
          <p:nvPr/>
        </p:nvGrpSpPr>
        <p:grpSpPr>
          <a:xfrm>
            <a:off x="652134" y="2803022"/>
            <a:ext cx="10887731" cy="3373941"/>
            <a:chOff x="701574" y="2803022"/>
            <a:chExt cx="10887731" cy="3373941"/>
          </a:xfrm>
        </p:grpSpPr>
        <p:pic>
          <p:nvPicPr>
            <p:cNvPr id="4" name="Imagem 3" descr="Pessoas em pé ao lado de uma pessoa&#10;&#10;O conteúdo gerado por IA pode estar incorreto.">
              <a:extLst>
                <a:ext uri="{FF2B5EF4-FFF2-40B4-BE49-F238E27FC236}">
                  <a16:creationId xmlns:a16="http://schemas.microsoft.com/office/drawing/2014/main" id="{B06796B2-8E89-3770-C4C5-5699EDD07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74" y="2803022"/>
              <a:ext cx="2524639" cy="3373941"/>
            </a:xfrm>
            <a:prstGeom prst="rect">
              <a:avLst/>
            </a:prstGeom>
          </p:spPr>
        </p:pic>
        <p:pic>
          <p:nvPicPr>
            <p:cNvPr id="8" name="Imagem 7" descr="Grupo de pessoas dançando&#10;&#10;O conteúdo gerado por IA pode estar incorreto.">
              <a:extLst>
                <a:ext uri="{FF2B5EF4-FFF2-40B4-BE49-F238E27FC236}">
                  <a16:creationId xmlns:a16="http://schemas.microsoft.com/office/drawing/2014/main" id="{DE9B2447-887C-3055-34F8-B64861B0F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768" y="2803023"/>
              <a:ext cx="4508952" cy="3373940"/>
            </a:xfrm>
            <a:prstGeom prst="rect">
              <a:avLst/>
            </a:prstGeom>
          </p:spPr>
        </p:pic>
        <p:pic>
          <p:nvPicPr>
            <p:cNvPr id="11" name="Imagem 10" descr="Pessoa posando para foto em frente a computador&#10;&#10;O conteúdo gerado por IA pode estar incorreto.">
              <a:extLst>
                <a:ext uri="{FF2B5EF4-FFF2-40B4-BE49-F238E27FC236}">
                  <a16:creationId xmlns:a16="http://schemas.microsoft.com/office/drawing/2014/main" id="{627A2762-E561-12FE-90B0-C9859092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494" y="2803022"/>
              <a:ext cx="1557811" cy="3373940"/>
            </a:xfrm>
            <a:prstGeom prst="rect">
              <a:avLst/>
            </a:prstGeom>
          </p:spPr>
        </p:pic>
        <p:pic>
          <p:nvPicPr>
            <p:cNvPr id="13" name="Imagem 12" descr="Pessoas sentadas ao redor de uma mesa&#10;&#10;O conteúdo gerado por IA pode estar incorreto.">
              <a:extLst>
                <a:ext uri="{FF2B5EF4-FFF2-40B4-BE49-F238E27FC236}">
                  <a16:creationId xmlns:a16="http://schemas.microsoft.com/office/drawing/2014/main" id="{E329B840-585C-5B24-313B-47BADBE6F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2648" y="2803022"/>
              <a:ext cx="1896918" cy="3373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61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8825E-9B12-D3E8-208A-22A93662D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BE7367-FC62-6523-B85F-C2194CE14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Batalha de Robôs – O projeto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19BE00F-DD33-0AE4-19D2-BD2DB5BD9390}"/>
              </a:ext>
            </a:extLst>
          </p:cNvPr>
          <p:cNvSpPr txBox="1"/>
          <p:nvPr/>
        </p:nvSpPr>
        <p:spPr>
          <a:xfrm>
            <a:off x="293255" y="200660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bg1"/>
                </a:solidFill>
                <a:latin typeface="Abadi" panose="020B0604020104020204" pitchFamily="34" charset="0"/>
              </a:rPr>
              <a:t>Plano de aula visando habilidades e competências BNCC/Seduc</a:t>
            </a:r>
          </a:p>
        </p:txBody>
      </p:sp>
      <p:pic>
        <p:nvPicPr>
          <p:cNvPr id="5" name="Imagem 4" descr="Texto, Aplicativo&#10;&#10;O conteúdo gerado por IA pode estar incorreto.">
            <a:extLst>
              <a:ext uri="{FF2B5EF4-FFF2-40B4-BE49-F238E27FC236}">
                <a16:creationId xmlns:a16="http://schemas.microsoft.com/office/drawing/2014/main" id="{09EDCAF5-9459-641B-55CA-74D864508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39" y="3311903"/>
            <a:ext cx="3632452" cy="2277091"/>
          </a:xfrm>
          <a:prstGeom prst="rect">
            <a:avLst/>
          </a:prstGeom>
        </p:spPr>
      </p:pic>
      <p:pic>
        <p:nvPicPr>
          <p:cNvPr id="7" name="Imagem 6" descr="Texto, Tabela&#10;&#10;O conteúdo gerado por IA pode estar incorreto.">
            <a:extLst>
              <a:ext uri="{FF2B5EF4-FFF2-40B4-BE49-F238E27FC236}">
                <a16:creationId xmlns:a16="http://schemas.microsoft.com/office/drawing/2014/main" id="{C3499365-22C2-BCFB-050C-FEB2F4AF1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16" y="3835123"/>
            <a:ext cx="3716110" cy="2576474"/>
          </a:xfrm>
          <a:prstGeom prst="rect">
            <a:avLst/>
          </a:prstGeom>
        </p:spPr>
      </p:pic>
      <p:pic>
        <p:nvPicPr>
          <p:cNvPr id="9" name="Imagem 8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C5112750-394F-352D-510D-388E19E73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0" y="2781300"/>
            <a:ext cx="3799908" cy="25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4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4AB76-138A-27F8-3508-3588C2E3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9A005-5810-3660-92A2-E27B9A16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Batalha de Robôs – O projeto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7FD96F5-5D02-F7A9-20FB-9FC0D80154E1}"/>
              </a:ext>
            </a:extLst>
          </p:cNvPr>
          <p:cNvSpPr txBox="1"/>
          <p:nvPr/>
        </p:nvSpPr>
        <p:spPr>
          <a:xfrm>
            <a:off x="293255" y="200660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bg1"/>
                </a:solidFill>
                <a:latin typeface="Abadi" panose="020B0604020104020204" pitchFamily="34" charset="0"/>
              </a:rPr>
              <a:t>Criação de material de apoio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BD8E50ED-7FB8-4CA3-13E1-0278ECA8F05E}"/>
              </a:ext>
            </a:extLst>
          </p:cNvPr>
          <p:cNvGrpSpPr/>
          <p:nvPr/>
        </p:nvGrpSpPr>
        <p:grpSpPr>
          <a:xfrm>
            <a:off x="1136220" y="2830824"/>
            <a:ext cx="9919560" cy="3794130"/>
            <a:chOff x="447675" y="2532061"/>
            <a:chExt cx="9919560" cy="3794130"/>
          </a:xfrm>
        </p:grpSpPr>
        <p:pic>
          <p:nvPicPr>
            <p:cNvPr id="20" name="Imagem 19" descr="Homem sentado em frente a mesa com computador&#10;&#10;O conteúdo gerado por IA pode estar incorreto.">
              <a:extLst>
                <a:ext uri="{FF2B5EF4-FFF2-40B4-BE49-F238E27FC236}">
                  <a16:creationId xmlns:a16="http://schemas.microsoft.com/office/drawing/2014/main" id="{2F118012-2DBD-326D-A346-3A5490D97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75" y="2532061"/>
              <a:ext cx="3158890" cy="1796120"/>
            </a:xfrm>
            <a:prstGeom prst="rect">
              <a:avLst/>
            </a:prstGeom>
          </p:spPr>
        </p:pic>
        <p:pic>
          <p:nvPicPr>
            <p:cNvPr id="22" name="Imagem 21" descr="Uma imagem contendo homem, segurando, azul, azulejado&#10;&#10;O conteúdo gerado por IA pode estar incorreto.">
              <a:extLst>
                <a:ext uri="{FF2B5EF4-FFF2-40B4-BE49-F238E27FC236}">
                  <a16:creationId xmlns:a16="http://schemas.microsoft.com/office/drawing/2014/main" id="{EE126004-1D2C-E340-0008-1E82DA35C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10" y="2532061"/>
              <a:ext cx="3158890" cy="1796120"/>
            </a:xfrm>
            <a:prstGeom prst="rect">
              <a:avLst/>
            </a:prstGeom>
          </p:spPr>
        </p:pic>
        <p:pic>
          <p:nvPicPr>
            <p:cNvPr id="24" name="Imagem 23" descr="Uma imagem contendo pessoa, no interior, mesa, mulher&#10;&#10;O conteúdo gerado por IA pode estar incorreto.">
              <a:extLst>
                <a:ext uri="{FF2B5EF4-FFF2-40B4-BE49-F238E27FC236}">
                  <a16:creationId xmlns:a16="http://schemas.microsoft.com/office/drawing/2014/main" id="{33E99E59-A65B-13BD-ED46-332376654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8345" y="2532061"/>
              <a:ext cx="3158890" cy="1796120"/>
            </a:xfrm>
            <a:prstGeom prst="rect">
              <a:avLst/>
            </a:prstGeom>
          </p:spPr>
        </p:pic>
        <p:pic>
          <p:nvPicPr>
            <p:cNvPr id="26" name="Imagem 25" descr="Diagrama&#10;&#10;O conteúdo gerado por IA pode estar incorreto.">
              <a:extLst>
                <a:ext uri="{FF2B5EF4-FFF2-40B4-BE49-F238E27FC236}">
                  <a16:creationId xmlns:a16="http://schemas.microsoft.com/office/drawing/2014/main" id="{C4773893-91CF-CA9B-46A3-C9984EA57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75" y="4530071"/>
              <a:ext cx="3158891" cy="1796120"/>
            </a:xfrm>
            <a:prstGeom prst="rect">
              <a:avLst/>
            </a:prstGeom>
          </p:spPr>
        </p:pic>
        <p:pic>
          <p:nvPicPr>
            <p:cNvPr id="28" name="Imagem 27" descr="Uma imagem contendo mesa, verde, azul&#10;&#10;O conteúdo gerado por IA pode estar incorreto.">
              <a:extLst>
                <a:ext uri="{FF2B5EF4-FFF2-40B4-BE49-F238E27FC236}">
                  <a16:creationId xmlns:a16="http://schemas.microsoft.com/office/drawing/2014/main" id="{F747D4E2-0A42-92A9-8F46-418D3753C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010" y="4530071"/>
              <a:ext cx="3158891" cy="1796120"/>
            </a:xfrm>
            <a:prstGeom prst="rect">
              <a:avLst/>
            </a:prstGeom>
          </p:spPr>
        </p:pic>
        <p:pic>
          <p:nvPicPr>
            <p:cNvPr id="30" name="Imagem 29" descr="Homem tirando foto de si mesmo em frente ao espelho&#10;&#10;O conteúdo gerado por IA pode estar incorreto.">
              <a:extLst>
                <a:ext uri="{FF2B5EF4-FFF2-40B4-BE49-F238E27FC236}">
                  <a16:creationId xmlns:a16="http://schemas.microsoft.com/office/drawing/2014/main" id="{AB6919B6-D8B4-5DB0-ED7B-2A069650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8344" y="4530071"/>
              <a:ext cx="3158891" cy="1796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2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3F697-3FCC-6056-3952-4ACA2FA7F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0EB82-12AA-969B-F050-BF9D465D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Batalha de Robôs – O projeto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D1BD9D-1B4E-FD74-99A9-010FD821E151}"/>
              </a:ext>
            </a:extLst>
          </p:cNvPr>
          <p:cNvSpPr txBox="1"/>
          <p:nvPr/>
        </p:nvSpPr>
        <p:spPr>
          <a:xfrm>
            <a:off x="293255" y="200660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bg1"/>
                </a:solidFill>
                <a:latin typeface="Abadi" panose="020B0604020104020204" pitchFamily="34" charset="0"/>
              </a:rPr>
              <a:t>Busca por parceiros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AC567F-D5D2-D203-A06A-DE576DF16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1" y="5119350"/>
            <a:ext cx="11751257" cy="1057613"/>
          </a:xfrm>
          <a:prstGeom prst="rect">
            <a:avLst/>
          </a:prstGeom>
        </p:spPr>
      </p:pic>
      <p:pic>
        <p:nvPicPr>
          <p:cNvPr id="6" name="Imagem 5" descr="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D4E0B1F4-9B1A-E6D4-5BDF-442D615CE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t="20509" r="1542" b="12298"/>
          <a:stretch>
            <a:fillRect/>
          </a:stretch>
        </p:blipFill>
        <p:spPr>
          <a:xfrm>
            <a:off x="3517055" y="2672585"/>
            <a:ext cx="4068000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1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003F5B-CA89-2CC4-56C0-854E96D9B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342E3-8A99-3DE3-717C-2958393F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Batalha de Robôs – O projeto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93C890-35B1-684A-E859-4E126DD1F78C}"/>
              </a:ext>
            </a:extLst>
          </p:cNvPr>
          <p:cNvSpPr txBox="1"/>
          <p:nvPr/>
        </p:nvSpPr>
        <p:spPr>
          <a:xfrm>
            <a:off x="293255" y="200660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>
                <a:solidFill>
                  <a:schemeClr val="bg1"/>
                </a:solidFill>
                <a:latin typeface="Abadi" panose="020B0604020104020204" pitchFamily="34" charset="0"/>
              </a:rPr>
              <a:t>Acompanhamento nas escolas participantes (PEI/9 e 5 PEI/7)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363C9A1-40A2-5155-CBA5-00D7C99E8A84}"/>
              </a:ext>
            </a:extLst>
          </p:cNvPr>
          <p:cNvGrpSpPr/>
          <p:nvPr/>
        </p:nvGrpSpPr>
        <p:grpSpPr>
          <a:xfrm>
            <a:off x="2112973" y="2529820"/>
            <a:ext cx="6876164" cy="3934007"/>
            <a:chOff x="293255" y="2930564"/>
            <a:chExt cx="6876164" cy="3934007"/>
          </a:xfrm>
        </p:grpSpPr>
        <p:pic>
          <p:nvPicPr>
            <p:cNvPr id="14" name="Imagem 13" descr="Pessoas ao redor de uma caixa de papelão&#10;&#10;O conteúdo gerado por IA pode estar incorreto.">
              <a:extLst>
                <a:ext uri="{FF2B5EF4-FFF2-40B4-BE49-F238E27FC236}">
                  <a16:creationId xmlns:a16="http://schemas.microsoft.com/office/drawing/2014/main" id="{5C0C2291-5AAC-4575-6F5F-157BC1BED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5" y="2930565"/>
              <a:ext cx="3378740" cy="1895231"/>
            </a:xfrm>
            <a:prstGeom prst="rect">
              <a:avLst/>
            </a:prstGeom>
          </p:spPr>
        </p:pic>
        <p:pic>
          <p:nvPicPr>
            <p:cNvPr id="17" name="Imagem 16" descr="Grupo de pessoas sentadas ao redor de uma mesa&#10;&#10;O conteúdo gerado por IA pode estar incorreto.">
              <a:extLst>
                <a:ext uri="{FF2B5EF4-FFF2-40B4-BE49-F238E27FC236}">
                  <a16:creationId xmlns:a16="http://schemas.microsoft.com/office/drawing/2014/main" id="{C64A4C83-8A47-B59B-6231-E9AF16B4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5" y="4962769"/>
              <a:ext cx="3378740" cy="1895231"/>
            </a:xfrm>
            <a:prstGeom prst="rect">
              <a:avLst/>
            </a:prstGeom>
          </p:spPr>
        </p:pic>
        <p:pic>
          <p:nvPicPr>
            <p:cNvPr id="19" name="Imagem 18" descr="Grupo de pessoas em pé posando para foto&#10;&#10;O conteúdo gerado por IA pode estar incorreto.">
              <a:extLst>
                <a:ext uri="{FF2B5EF4-FFF2-40B4-BE49-F238E27FC236}">
                  <a16:creationId xmlns:a16="http://schemas.microsoft.com/office/drawing/2014/main" id="{296693AE-B3B2-6EDD-4284-E34D8A767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679" y="2930564"/>
              <a:ext cx="3378740" cy="1895231"/>
            </a:xfrm>
            <a:prstGeom prst="rect">
              <a:avLst/>
            </a:prstGeom>
          </p:spPr>
        </p:pic>
        <p:pic>
          <p:nvPicPr>
            <p:cNvPr id="21" name="Imagem 20" descr="Homem em frente a loja&#10;&#10;O conteúdo gerado por IA pode estar incorreto.">
              <a:extLst>
                <a:ext uri="{FF2B5EF4-FFF2-40B4-BE49-F238E27FC236}">
                  <a16:creationId xmlns:a16="http://schemas.microsoft.com/office/drawing/2014/main" id="{3EB58E6F-3FBD-E97D-244F-012BDFC8A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679" y="4969340"/>
              <a:ext cx="3378740" cy="189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06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E2397C-EF10-8B2B-3D19-643ECB8C0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9C781-EC5C-C0C4-99EA-8970E96C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5" y="681037"/>
            <a:ext cx="10515600" cy="1325563"/>
          </a:xfrm>
        </p:spPr>
        <p:txBody>
          <a:bodyPr/>
          <a:lstStyle/>
          <a:p>
            <a:r>
              <a:rPr lang="pt-BR" b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Batalha de Robôs – O projeto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3644AD9-9DDD-14E3-4A7A-C70BC0D85355}"/>
              </a:ext>
            </a:extLst>
          </p:cNvPr>
          <p:cNvSpPr txBox="1">
            <a:spLocks/>
          </p:cNvSpPr>
          <p:nvPr/>
        </p:nvSpPr>
        <p:spPr>
          <a:xfrm>
            <a:off x="3561195" y="2902382"/>
            <a:ext cx="50696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/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 de junho de 2025</a:t>
            </a:r>
            <a:endParaRPr lang="pt-BR" b="1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81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VENT_SECTION_UUID" val="4eabcbb5-9a2d-4c53-b26e-4adea74e6c5a"/>
  <p:tag name="SLIDO_PRESENTATION_ID" val="7626dec4-e481-4ef5-9f87-35e4ebb700d4"/>
  <p:tag name="SLIDO_EVENT_UUID" val="f797f93a-8939-45ab-bb20-a33161fa5ad7"/>
  <p:tag name="SLIDO_APP_VERSION" val="1.14.1.6203"/>
</p:tagLst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ítulo do Sl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b3a6181-494f-43be-a2ae-3fab8ddbda53">
      <Terms xmlns="http://schemas.microsoft.com/office/infopath/2007/PartnerControls"/>
    </lcf76f155ced4ddcb4097134ff3c332f>
    <TaxCatchAll xmlns="69a25ee4-6b3a-4a51-90e1-7dbdb7489cb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DC2F701CEBB0D458EAB8357EEE1FC4F" ma:contentTypeVersion="14" ma:contentTypeDescription="Crie um novo documento." ma:contentTypeScope="" ma:versionID="3455580d24d4b7cf12e7953d9c68a594">
  <xsd:schema xmlns:xsd="http://www.w3.org/2001/XMLSchema" xmlns:xs="http://www.w3.org/2001/XMLSchema" xmlns:p="http://schemas.microsoft.com/office/2006/metadata/properties" xmlns:ns2="6b3a6181-494f-43be-a2ae-3fab8ddbda53" xmlns:ns3="69a25ee4-6b3a-4a51-90e1-7dbdb7489cba" targetNamespace="http://schemas.microsoft.com/office/2006/metadata/properties" ma:root="true" ma:fieldsID="490d5437b1ab06233853df57f550d89a" ns2:_="" ns3:_="">
    <xsd:import namespace="6b3a6181-494f-43be-a2ae-3fab8ddbda53"/>
    <xsd:import namespace="69a25ee4-6b3a-4a51-90e1-7dbdb7489c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a6181-494f-43be-a2ae-3fab8ddbda5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6cacc59b-30bb-4402-ae5a-237a54327a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a25ee4-6b3a-4a51-90e1-7dbdb7489c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7d0bfac-a4bc-4a3b-8f2d-f84582a3be1f}" ma:internalName="TaxCatchAll" ma:showField="CatchAllData" ma:web="69a25ee4-6b3a-4a51-90e1-7dbdb7489c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b25fb2cb-7d44-4081-a3be-5958a99d8e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6b3a6181-494f-43be-a2ae-3fab8ddbda53"/>
    <ds:schemaRef ds:uri="69a25ee4-6b3a-4a51-90e1-7dbdb7489cba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CBB9AE-87EF-48C2-8D7C-B6266EEDAE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3a6181-494f-43be-a2ae-3fab8ddbda53"/>
    <ds:schemaRef ds:uri="69a25ee4-6b3a-4a51-90e1-7dbdb7489c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138</Words>
  <Application>Microsoft Office PowerPoint</Application>
  <PresentationFormat>Widescreen</PresentationFormat>
  <Paragraphs>26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7" baseType="lpstr">
      <vt:lpstr>Abadi</vt:lpstr>
      <vt:lpstr>Altone Trial</vt:lpstr>
      <vt:lpstr>Arial</vt:lpstr>
      <vt:lpstr>Calibri</vt:lpstr>
      <vt:lpstr>Calibri Light</vt:lpstr>
      <vt:lpstr>Lato</vt:lpstr>
      <vt:lpstr>Rubik</vt:lpstr>
      <vt:lpstr>Rubik Bold</vt:lpstr>
      <vt:lpstr>Saira SemiBold</vt:lpstr>
      <vt:lpstr>Verdana</vt:lpstr>
      <vt:lpstr>Tema do Office</vt:lpstr>
      <vt:lpstr>1_Tema do Office</vt:lpstr>
      <vt:lpstr>Batalha de Robôs – O projeto</vt:lpstr>
      <vt:lpstr>Batalha de Robôs – O projeto</vt:lpstr>
      <vt:lpstr>Batalha de Robôs – O projeto</vt:lpstr>
      <vt:lpstr>Batalha de Robôs – O projeto</vt:lpstr>
      <vt:lpstr>Batalha de Robôs – O projeto</vt:lpstr>
      <vt:lpstr>Batalha de Robôs – O projeto</vt:lpstr>
      <vt:lpstr>Batalha de Robôs – O projeto</vt:lpstr>
      <vt:lpstr>Batalha de Robôs – O projeto</vt:lpstr>
      <vt:lpstr>Batalha de Robôs – O projeto</vt:lpstr>
      <vt:lpstr>Vencedores – Anos Finais</vt:lpstr>
      <vt:lpstr>Vencedores – Ensino Médio</vt:lpstr>
      <vt:lpstr>Vencedores – Personalização</vt:lpstr>
      <vt:lpstr>Foto oficial</vt:lpstr>
      <vt:lpstr>Equipe CIEBP Itapecerica da Serra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Formação de PEC 2025</dc:title>
  <dc:creator>Mariangela Silvestre Santos Rocha</dc:creator>
  <cp:lastModifiedBy>Ismael Lemes Da Silva Junior</cp:lastModifiedBy>
  <cp:revision>19</cp:revision>
  <dcterms:created xsi:type="dcterms:W3CDTF">2025-01-23T16:26:09Z</dcterms:created>
  <dcterms:modified xsi:type="dcterms:W3CDTF">2025-07-28T13:11:06Z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0x0101002DC2F701CEBB0D458EAB8357EEE1FC4F</vt:lpwstr>
  </property>
  <property fmtid="{D5CDD505-2E9C-101B-9397-08002B2CF9AE}" pid="3" name="MediaServiceImageTags">
    <vt:lpwstr/>
  </property>
</Properties>
</file>